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95" r:id="rId2"/>
    <p:sldMasterId id="2147484020" r:id="rId3"/>
    <p:sldMasterId id="214748403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9" r:id="rId6"/>
    <p:sldId id="311" r:id="rId7"/>
    <p:sldId id="11090790" r:id="rId8"/>
    <p:sldId id="11090815" r:id="rId9"/>
    <p:sldId id="11090792" r:id="rId10"/>
    <p:sldId id="11090807" r:id="rId11"/>
    <p:sldId id="11090793" r:id="rId12"/>
    <p:sldId id="11090811" r:id="rId13"/>
    <p:sldId id="11090800" r:id="rId14"/>
    <p:sldId id="11090801" r:id="rId15"/>
    <p:sldId id="3634" r:id="rId16"/>
    <p:sldId id="3616" r:id="rId17"/>
    <p:sldId id="11090791" r:id="rId18"/>
    <p:sldId id="3625" r:id="rId19"/>
    <p:sldId id="11090794" r:id="rId20"/>
    <p:sldId id="11090806" r:id="rId21"/>
    <p:sldId id="3624" r:id="rId22"/>
    <p:sldId id="11090796" r:id="rId23"/>
    <p:sldId id="11090818" r:id="rId24"/>
    <p:sldId id="11090797" r:id="rId25"/>
    <p:sldId id="11090798" r:id="rId26"/>
    <p:sldId id="11090799" r:id="rId27"/>
    <p:sldId id="11090819" r:id="rId28"/>
    <p:sldId id="11090812" r:id="rId29"/>
    <p:sldId id="11090802" r:id="rId30"/>
    <p:sldId id="11090813" r:id="rId31"/>
    <p:sldId id="11090814" r:id="rId32"/>
    <p:sldId id="11090809" r:id="rId33"/>
    <p:sldId id="11090808" r:id="rId34"/>
    <p:sldId id="11090804" r:id="rId35"/>
    <p:sldId id="11090810" r:id="rId36"/>
    <p:sldId id="11090805" r:id="rId37"/>
    <p:sldId id="11090816" r:id="rId38"/>
    <p:sldId id="11090817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211E36-8CCB-4EA9-B90E-948837F868D8}">
          <p14:sldIdLst>
            <p14:sldId id="256"/>
            <p14:sldId id="259"/>
            <p14:sldId id="311"/>
            <p14:sldId id="11090790"/>
            <p14:sldId id="11090815"/>
            <p14:sldId id="11090792"/>
            <p14:sldId id="11090807"/>
            <p14:sldId id="11090793"/>
            <p14:sldId id="11090811"/>
            <p14:sldId id="11090800"/>
            <p14:sldId id="11090801"/>
            <p14:sldId id="3634"/>
          </p14:sldIdLst>
        </p14:section>
        <p14:section name="备用信息页" id="{4DE7E4E1-D37D-4050-B450-6E81ABC61385}">
          <p14:sldIdLst>
            <p14:sldId id="3616"/>
            <p14:sldId id="11090791"/>
            <p14:sldId id="3625"/>
            <p14:sldId id="11090794"/>
            <p14:sldId id="11090806"/>
            <p14:sldId id="3624"/>
            <p14:sldId id="11090796"/>
            <p14:sldId id="11090818"/>
            <p14:sldId id="11090797"/>
            <p14:sldId id="11090798"/>
            <p14:sldId id="11090799"/>
            <p14:sldId id="11090819"/>
            <p14:sldId id="11090812"/>
            <p14:sldId id="11090802"/>
            <p14:sldId id="11090813"/>
            <p14:sldId id="11090814"/>
            <p14:sldId id="11090809"/>
            <p14:sldId id="11090808"/>
            <p14:sldId id="11090804"/>
            <p14:sldId id="11090810"/>
            <p14:sldId id="11090805"/>
            <p14:sldId id="11090816"/>
            <p14:sldId id="110908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4E0CC"/>
    <a:srgbClr val="313744"/>
    <a:srgbClr val="DC9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07827F-54EC-4FBA-B303-B1428A6CF238}" v="321" dt="2023-12-05T08:22:33.737"/>
    <p1510:client id="{899DD01C-E12A-4786-BB64-B34906690B37}" v="1070" dt="2023-12-04T19:52:4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 autoAdjust="0"/>
    <p:restoredTop sz="77998" autoAdjust="0"/>
  </p:normalViewPr>
  <p:slideViewPr>
    <p:cSldViewPr snapToGrid="0" showGuides="1">
      <p:cViewPr varScale="1">
        <p:scale>
          <a:sx n="84" d="100"/>
          <a:sy n="84" d="100"/>
        </p:scale>
        <p:origin x="408" y="96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и Ицзя" userId="face8d94-5999-42eb-b3c1-a1cf9dc2481e" providerId="ADAL" clId="{899DD01C-E12A-4786-BB64-B34906690B37}"/>
    <pc:docChg chg="undo redo custSel addSld delSld modSld sldOrd addSection modSection">
      <pc:chgData name="Ли Ицзя" userId="face8d94-5999-42eb-b3c1-a1cf9dc2481e" providerId="ADAL" clId="{899DD01C-E12A-4786-BB64-B34906690B37}" dt="2023-12-04T19:52:48.839" v="8210" actId="20577"/>
      <pc:docMkLst>
        <pc:docMk/>
      </pc:docMkLst>
      <pc:sldChg chg="addSp delSp modSp mod">
        <pc:chgData name="Ли Ицзя" userId="face8d94-5999-42eb-b3c1-a1cf9dc2481e" providerId="ADAL" clId="{899DD01C-E12A-4786-BB64-B34906690B37}" dt="2023-12-04T08:10:22.456" v="606" actId="207"/>
        <pc:sldMkLst>
          <pc:docMk/>
          <pc:sldMk cId="0" sldId="256"/>
        </pc:sldMkLst>
        <pc:spChg chg="mod">
          <ac:chgData name="Ли Ицзя" userId="face8d94-5999-42eb-b3c1-a1cf9dc2481e" providerId="ADAL" clId="{899DD01C-E12A-4786-BB64-B34906690B37}" dt="2023-12-04T08:09:10.868" v="600" actId="108"/>
          <ac:spMkLst>
            <pc:docMk/>
            <pc:sldMk cId="0" sldId="256"/>
            <ac:spMk id="151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0.195" v="605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2.456" v="606" actId="207"/>
          <ac:spMkLst>
            <pc:docMk/>
            <pc:sldMk cId="0" sldId="256"/>
            <ac:spMk id="1514" creationId="{00000000-0000-0000-0000-000000000000}"/>
          </ac:spMkLst>
        </pc:spChg>
        <pc:spChg chg="del mod">
          <ac:chgData name="Ли Ицзя" userId="face8d94-5999-42eb-b3c1-a1cf9dc2481e" providerId="ADAL" clId="{899DD01C-E12A-4786-BB64-B34906690B37}" dt="2023-12-04T06:25:04.721" v="13" actId="478"/>
          <ac:spMkLst>
            <pc:docMk/>
            <pc:sldMk cId="0" sldId="256"/>
            <ac:spMk id="151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017" v="10" actId="1076"/>
          <ac:spMkLst>
            <pc:docMk/>
            <pc:sldMk cId="0" sldId="256"/>
            <ac:spMk id="151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04.494" v="603" actId="2711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950" v="11" actId="255"/>
          <ac:spMkLst>
            <pc:docMk/>
            <pc:sldMk cId="0" sldId="256"/>
            <ac:spMk id="1518" creationId="{00000000-0000-0000-0000-000000000000}"/>
          </ac:spMkLst>
        </pc:spChg>
        <pc:picChg chg="add mod">
          <ac:chgData name="Ли Ицзя" userId="face8d94-5999-42eb-b3c1-a1cf9dc2481e" providerId="ADAL" clId="{899DD01C-E12A-4786-BB64-B34906690B37}" dt="2023-12-04T06:33:28.970" v="52" actId="14100"/>
          <ac:picMkLst>
            <pc:docMk/>
            <pc:sldMk cId="0" sldId="256"/>
            <ac:picMk id="3" creationId="{73FEB945-E7FF-FD52-1A0D-D96F12D8248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21.389" v="8150" actId="108"/>
        <pc:sldMkLst>
          <pc:docMk/>
          <pc:sldMk cId="0" sldId="259"/>
        </pc:sldMkLst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2" creationId="{63E5DB49-3B9F-C3DB-A843-515A00C91CF0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3" creationId="{253C64BE-EB24-7176-6AB4-FDA210A44ED5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5" creationId="{C6CFEF5F-DB24-E00A-08F1-D5D73237B5EF}"/>
          </ac:spMkLst>
        </pc:spChg>
        <pc:spChg chg="del">
          <ac:chgData name="Ли Ицзя" userId="face8d94-5999-42eb-b3c1-a1cf9dc2481e" providerId="ADAL" clId="{899DD01C-E12A-4786-BB64-B34906690B37}" dt="2023-12-04T15:19:47.544" v="7846" actId="478"/>
          <ac:spMkLst>
            <pc:docMk/>
            <pc:sldMk cId="0" sldId="259"/>
            <ac:spMk id="6" creationId="{51F68C3A-8A5B-06FE-E138-5EAAAED179CD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7" creationId="{19BB032A-5736-E002-3434-6FED724A49C3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9" creationId="{68E945AE-9B92-84E9-03F1-FB2CC0B75811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4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5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3.780" v="8120" actId="164"/>
          <ac:spMkLst>
            <pc:docMk/>
            <pc:sldMk cId="0" sldId="259"/>
            <ac:spMk id="155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6.714" v="8121" actId="164"/>
          <ac:spMkLst>
            <pc:docMk/>
            <pc:sldMk cId="0" sldId="259"/>
            <ac:spMk id="155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5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43:21.389" v="8150" actId="108"/>
          <ac:spMkLst>
            <pc:docMk/>
            <pc:sldMk cId="0" sldId="259"/>
            <ac:spMk id="155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6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8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8" creationId="{A4CE44E8-4D2F-E76F-3291-724F4F2EA8BD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0" creationId="{3C93C137-6F93-3F5B-39D5-B6E959A436C0}"/>
          </ac:grpSpMkLst>
        </pc:grpChg>
        <pc:grpChg chg="add mod">
          <ac:chgData name="Ли Ицзя" userId="face8d94-5999-42eb-b3c1-a1cf9dc2481e" providerId="ADAL" clId="{899DD01C-E12A-4786-BB64-B34906690B37}" dt="2023-12-04T19:33:18.932" v="8114" actId="164"/>
          <ac:grpSpMkLst>
            <pc:docMk/>
            <pc:sldMk cId="0" sldId="259"/>
            <ac:grpSpMk id="11" creationId="{9065BBE5-3A0A-BC1F-5059-4D57D499BCDE}"/>
          </ac:grpSpMkLst>
        </pc:grpChg>
        <pc:grpChg chg="add mod">
          <ac:chgData name="Ли Ицзя" userId="face8d94-5999-42eb-b3c1-a1cf9dc2481e" providerId="ADAL" clId="{899DD01C-E12A-4786-BB64-B34906690B37}" dt="2023-12-04T19:33:29.251" v="8117" actId="164"/>
          <ac:grpSpMkLst>
            <pc:docMk/>
            <pc:sldMk cId="0" sldId="259"/>
            <ac:grpSpMk id="12" creationId="{34BFDC5E-EA84-4D8E-872D-150D3E6D14E7}"/>
          </ac:grpSpMkLst>
        </pc:grpChg>
        <pc:grpChg chg="add mod">
          <ac:chgData name="Ли Ицзя" userId="face8d94-5999-42eb-b3c1-a1cf9dc2481e" providerId="ADAL" clId="{899DD01C-E12A-4786-BB64-B34906690B37}" dt="2023-12-04T19:33:33.048" v="8118" actId="164"/>
          <ac:grpSpMkLst>
            <pc:docMk/>
            <pc:sldMk cId="0" sldId="259"/>
            <ac:grpSpMk id="13" creationId="{129AD46D-7E59-F570-0962-C1C88FA6B750}"/>
          </ac:grpSpMkLst>
        </pc:grpChg>
        <pc:grpChg chg="add mod">
          <ac:chgData name="Ли Ицзя" userId="face8d94-5999-42eb-b3c1-a1cf9dc2481e" providerId="ADAL" clId="{899DD01C-E12A-4786-BB64-B34906690B37}" dt="2023-12-04T19:33:36.677" v="8119" actId="164"/>
          <ac:grpSpMkLst>
            <pc:docMk/>
            <pc:sldMk cId="0" sldId="259"/>
            <ac:grpSpMk id="14" creationId="{EAEAE636-5D83-5E51-F932-FDCA35AB9179}"/>
          </ac:grpSpMkLst>
        </pc:gr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15" creationId="{7177298A-E457-483E-C498-13C58360F44B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6" creationId="{C7CF3475-4A6C-2D8C-5C31-78E74EA6D71F}"/>
          </ac:grpSpMkLst>
        </pc:grpChg>
        <pc:picChg chg="mod">
          <ac:chgData name="Ли Ицзя" userId="face8d94-5999-42eb-b3c1-a1cf9dc2481e" providerId="ADAL" clId="{899DD01C-E12A-4786-BB64-B34906690B37}" dt="2023-12-04T06:26:14.356" v="15" actId="1076"/>
          <ac:picMkLst>
            <pc:docMk/>
            <pc:sldMk cId="0" sldId="259"/>
            <ac:picMk id="4" creationId="{7AC17642-ACA1-2162-325C-5D95C08E69B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32.068" v="8151" actId="108"/>
        <pc:sldMkLst>
          <pc:docMk/>
          <pc:sldMk cId="0" sldId="311"/>
        </pc:sldMkLst>
        <pc:spChg chg="add mod">
          <ac:chgData name="Ли Ицзя" userId="face8d94-5999-42eb-b3c1-a1cf9dc2481e" providerId="ADAL" clId="{899DD01C-E12A-4786-BB64-B34906690B37}" dt="2023-12-04T08:44:36.581" v="757"/>
          <ac:spMkLst>
            <pc:docMk/>
            <pc:sldMk cId="0" sldId="311"/>
            <ac:spMk id="2" creationId="{CFE34349-160A-91FE-B7A4-445682F051F0}"/>
          </ac:spMkLst>
        </pc:spChg>
        <pc:spChg chg="add mod">
          <ac:chgData name="Ли Ицзя" userId="face8d94-5999-42eb-b3c1-a1cf9dc2481e" providerId="ADAL" clId="{899DD01C-E12A-4786-BB64-B34906690B37}" dt="2023-12-04T19:43:32.068" v="8151" actId="108"/>
          <ac:spMkLst>
            <pc:docMk/>
            <pc:sldMk cId="0" sldId="311"/>
            <ac:spMk id="3" creationId="{893CF8D9-2996-683F-92C1-954B9008C20A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8" creationId="{5719FD89-BD88-AB1F-4875-1DB0A424FFF2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9" creationId="{0A8B3E54-D858-E333-4306-A7FB8D2177E0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4:32.734" v="755" actId="478"/>
          <ac:spMkLst>
            <pc:docMk/>
            <pc:sldMk cId="0" sldId="311"/>
            <ac:spMk id="11" creationId="{00000000-0000-0000-0000-000000000000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2" creationId="{96CE8375-0E22-85B2-16A8-3053DBC9E0B1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3" creationId="{1336DFDF-B603-2F88-39C3-A1FB0A0A4C23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4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8:09.034" v="800" actId="22"/>
          <ac:spMkLst>
            <pc:docMk/>
            <pc:sldMk cId="0" sldId="311"/>
            <ac:spMk id="16" creationId="{8CBB8713-791C-24D6-5BED-A99B439F8C1E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7" creationId="{201F33D9-123D-D07D-5BD8-117845BDA555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8" creationId="{E732A63B-1601-2806-5A24-EA760077220D}"/>
          </ac:spMkLst>
        </pc:spChg>
        <pc:spChg chg="add mod">
          <ac:chgData name="Ли Ицзя" userId="face8d94-5999-42eb-b3c1-a1cf9dc2481e" providerId="ADAL" clId="{899DD01C-E12A-4786-BB64-B34906690B37}" dt="2023-12-04T19:11:35.763" v="8076" actId="207"/>
          <ac:spMkLst>
            <pc:docMk/>
            <pc:sldMk cId="0" sldId="311"/>
            <ac:spMk id="19" creationId="{CEE4EDC8-C7D4-85FB-B4A0-76EA9A02D6FD}"/>
          </ac:spMkLst>
        </pc:spChg>
        <pc:spChg chg="add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0" creationId="{C5B9C2A3-92FA-1AE0-D4B7-7E6B2CDADF3A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1" creationId="{D6973DB6-A495-5627-A07B-E50DB464320F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2" creationId="{4A927094-24A5-11F8-8539-0C65D6CFCAAE}"/>
          </ac:spMkLst>
        </pc:spChg>
        <pc:spChg chg="add del mod">
          <ac:chgData name="Ли Ицзя" userId="face8d94-5999-42eb-b3c1-a1cf9dc2481e" providerId="ADAL" clId="{899DD01C-E12A-4786-BB64-B34906690B37}" dt="2023-12-04T08:49:34.119" v="815"/>
          <ac:spMkLst>
            <pc:docMk/>
            <pc:sldMk cId="0" sldId="311"/>
            <ac:spMk id="23" creationId="{4EADAA73-29EA-F3E4-7901-E7714236B1BE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9" creationId="{00000000-0000-0000-0000-000000000000}"/>
          </ac:spMkLst>
        </pc:spChg>
        <pc:spChg chg="add del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6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5:52.089" v="771" actId="478"/>
          <ac:spMkLst>
            <pc:docMk/>
            <pc:sldMk cId="0" sldId="311"/>
            <ac:spMk id="37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5:10.954" v="764" actId="478"/>
          <ac:spMkLst>
            <pc:docMk/>
            <pc:sldMk cId="0" sldId="311"/>
            <ac:spMk id="6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6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7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1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2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3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4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5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6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11:55.844" v="8077" actId="164"/>
          <ac:grpSpMkLst>
            <pc:docMk/>
            <pc:sldMk cId="0" sldId="311"/>
            <ac:grpSpMk id="14" creationId="{D380C999-3210-83A4-24B2-2AC54FDC920B}"/>
          </ac:grpSpMkLst>
        </pc:grpChg>
        <pc:grpChg chg="add mod">
          <ac:chgData name="Ли Ицзя" userId="face8d94-5999-42eb-b3c1-a1cf9dc2481e" providerId="ADAL" clId="{899DD01C-E12A-4786-BB64-B34906690B37}" dt="2023-12-04T19:12:02.177" v="8080" actId="164"/>
          <ac:grpSpMkLst>
            <pc:docMk/>
            <pc:sldMk cId="0" sldId="311"/>
            <ac:grpSpMk id="15" creationId="{30D8A5A1-528E-A2EA-8585-BE50D25B15A0}"/>
          </ac:grpSpMkLst>
        </pc:grpChg>
        <pc:grpChg chg="add mod">
          <ac:chgData name="Ли Ицзя" userId="face8d94-5999-42eb-b3c1-a1cf9dc2481e" providerId="ADAL" clId="{899DD01C-E12A-4786-BB64-B34906690B37}" dt="2023-12-04T19:12:08.200" v="8081" actId="164"/>
          <ac:grpSpMkLst>
            <pc:docMk/>
            <pc:sldMk cId="0" sldId="311"/>
            <ac:grpSpMk id="16" creationId="{D4353C99-42E9-CE13-47B7-39680EE9B2F7}"/>
          </ac:grpSpMkLst>
        </pc:grpChg>
        <pc:grpChg chg="add mod">
          <ac:chgData name="Ли Ицзя" userId="face8d94-5999-42eb-b3c1-a1cf9dc2481e" providerId="ADAL" clId="{899DD01C-E12A-4786-BB64-B34906690B37}" dt="2023-12-04T19:12:11.210" v="8082" actId="164"/>
          <ac:grpSpMkLst>
            <pc:docMk/>
            <pc:sldMk cId="0" sldId="311"/>
            <ac:grpSpMk id="23" creationId="{C31C7BA7-6218-30C7-3718-955DC5368EC4}"/>
          </ac:grpSpMkLst>
        </pc:grpChg>
        <pc:grpChg chg="add mod">
          <ac:chgData name="Ли Ицзя" userId="face8d94-5999-42eb-b3c1-a1cf9dc2481e" providerId="ADAL" clId="{899DD01C-E12A-4786-BB64-B34906690B37}" dt="2023-12-04T19:12:14.203" v="8083" actId="164"/>
          <ac:grpSpMkLst>
            <pc:docMk/>
            <pc:sldMk cId="0" sldId="311"/>
            <ac:grpSpMk id="24" creationId="{B8071ABB-48D0-35BC-ED26-30A26E10A7F7}"/>
          </ac:grpSpMkLst>
        </pc:grpChg>
        <pc:grpChg chg="del">
          <ac:chgData name="Ли Ицзя" userId="face8d94-5999-42eb-b3c1-a1cf9dc2481e" providerId="ADAL" clId="{899DD01C-E12A-4786-BB64-B34906690B37}" dt="2023-12-04T08:45:42.205" v="768" actId="478"/>
          <ac:grpSpMkLst>
            <pc:docMk/>
            <pc:sldMk cId="0" sldId="311"/>
            <ac:grpSpMk id="43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5:33.058" v="765" actId="478"/>
          <ac:grpSpMkLst>
            <pc:docMk/>
            <pc:sldMk cId="0" sldId="311"/>
            <ac:grpSpMk id="62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4:49.977" v="758" actId="478"/>
          <ac:grpSpMkLst>
            <pc:docMk/>
            <pc:sldMk cId="0" sldId="311"/>
            <ac:grpSpMk id="66" creationId="{00000000-0000-0000-0000-000000000000}"/>
          </ac:grpSpMkLst>
        </pc:grp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4" creationId="{BDCE285F-F7E6-A8D7-05A2-314FD766C418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5" creationId="{6C68E411-DB05-F371-9925-110B8EC2F27D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6" creationId="{54455436-33D3-CC30-E70F-C1C5A011E535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7" creationId="{284F04D5-FCA7-CBE2-1D37-16DDECD85052}"/>
          </ac:picMkLst>
        </pc:picChg>
        <pc:picChg chg="add mod">
          <ac:chgData name="Ли Ицзя" userId="face8d94-5999-42eb-b3c1-a1cf9dc2481e" providerId="ADAL" clId="{899DD01C-E12A-4786-BB64-B34906690B37}" dt="2023-12-04T19:11:27.370" v="8075" actId="1076"/>
          <ac:picMkLst>
            <pc:docMk/>
            <pc:sldMk cId="0" sldId="311"/>
            <ac:picMk id="11" creationId="{90FE6C91-B69A-B958-35AA-E74EC1DB6A1A}"/>
          </ac:picMkLst>
        </pc:picChg>
      </pc:sldChg>
      <pc:sldChg chg="addSp delSp modSp mod ord delAnim modAnim modNotesTx">
        <pc:chgData name="Ли Ицзя" userId="face8d94-5999-42eb-b3c1-a1cf9dc2481e" providerId="ADAL" clId="{899DD01C-E12A-4786-BB64-B34906690B37}" dt="2023-12-04T19:44:47.197" v="8159"/>
        <pc:sldMkLst>
          <pc:docMk/>
          <pc:sldMk cId="1147910743" sldId="3616"/>
        </pc:sldMkLst>
        <pc:spChg chg="mod or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20" creationId="{63DAB858-5A0C-4AFF-AAC6-705EDF8DB733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8" creationId="{63DAB858-5A0C-4AFF-AAC6-705EDF8DB733}"/>
          </ac:spMkLst>
        </pc:spChg>
        <pc:picChg chg="add del mod">
          <ac:chgData name="Ли Ицзя" userId="face8d94-5999-42eb-b3c1-a1cf9dc2481e" providerId="ADAL" clId="{899DD01C-E12A-4786-BB64-B34906690B37}" dt="2023-12-04T14:57:29.462" v="7095" actId="478"/>
          <ac:picMkLst>
            <pc:docMk/>
            <pc:sldMk cId="1147910743" sldId="3616"/>
            <ac:picMk id="4" creationId="{9F806E85-79DF-064C-65A1-F794BAF43E59}"/>
          </ac:picMkLst>
        </pc:picChg>
        <pc:picChg chg="del">
          <ac:chgData name="Ли Ицзя" userId="face8d94-5999-42eb-b3c1-a1cf9dc2481e" providerId="ADAL" clId="{899DD01C-E12A-4786-BB64-B34906690B37}" dt="2023-12-04T14:50:23.432" v="7078" actId="478"/>
          <ac:picMkLst>
            <pc:docMk/>
            <pc:sldMk cId="1147910743" sldId="3616"/>
            <ac:picMk id="6" creationId="{D2A0FA32-2838-A990-C772-CEB4DF8DF4FD}"/>
          </ac:picMkLst>
        </pc:picChg>
        <pc:picChg chg="add mod">
          <ac:chgData name="Ли Ицзя" userId="face8d94-5999-42eb-b3c1-a1cf9dc2481e" providerId="ADAL" clId="{899DD01C-E12A-4786-BB64-B34906690B37}" dt="2023-12-04T14:57:31.246" v="7096" actId="26606"/>
          <ac:picMkLst>
            <pc:docMk/>
            <pc:sldMk cId="1147910743" sldId="3616"/>
            <ac:picMk id="7" creationId="{D31905C9-9920-180E-8946-6BE3E2218BE5}"/>
          </ac:picMkLst>
        </pc:picChg>
      </pc:sldChg>
      <pc:sldChg chg="addSp delSp modSp mod">
        <pc:chgData name="Ли Ицзя" userId="face8d94-5999-42eb-b3c1-a1cf9dc2481e" providerId="ADAL" clId="{899DD01C-E12A-4786-BB64-B34906690B37}" dt="2023-12-04T09:21:56.204" v="2339"/>
        <pc:sldMkLst>
          <pc:docMk/>
          <pc:sldMk cId="1663230416" sldId="3624"/>
        </pc:sldMkLst>
        <pc:spChg chg="mod">
          <ac:chgData name="Ли Ицзя" userId="face8d94-5999-42eb-b3c1-a1cf9dc2481e" providerId="ADAL" clId="{899DD01C-E12A-4786-BB64-B34906690B37}" dt="2023-12-04T07:03:58.152" v="276" actId="1076"/>
          <ac:spMkLst>
            <pc:docMk/>
            <pc:sldMk cId="1663230416" sldId="3624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4:04.614" v="285" actId="20577"/>
          <ac:spMkLst>
            <pc:docMk/>
            <pc:sldMk cId="1663230416" sldId="3624"/>
            <ac:spMk id="4" creationId="{A0C970BB-BFF6-7221-D0F3-B3F18E1B56FD}"/>
          </ac:spMkLst>
        </pc:spChg>
        <pc:picChg chg="del">
          <ac:chgData name="Ли Ицзя" userId="face8d94-5999-42eb-b3c1-a1cf9dc2481e" providerId="ADAL" clId="{899DD01C-E12A-4786-BB64-B34906690B37}" dt="2023-12-04T09:21:55.624" v="2338" actId="478"/>
          <ac:picMkLst>
            <pc:docMk/>
            <pc:sldMk cId="1663230416" sldId="3624"/>
            <ac:picMk id="3" creationId="{C12EC01D-FDB9-644A-D1E2-2CA48996B2D1}"/>
          </ac:picMkLst>
        </pc:picChg>
        <pc:picChg chg="add mod">
          <ac:chgData name="Ли Ицзя" userId="face8d94-5999-42eb-b3c1-a1cf9dc2481e" providerId="ADAL" clId="{899DD01C-E12A-4786-BB64-B34906690B37}" dt="2023-12-04T09:21:56.204" v="2339"/>
          <ac:picMkLst>
            <pc:docMk/>
            <pc:sldMk cId="1663230416" sldId="3624"/>
            <ac:picMk id="5" creationId="{EBF753EC-178F-499D-64D4-D22D0A2E79E3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38:51.096" v="5651"/>
        <pc:sldMkLst>
          <pc:docMk/>
          <pc:sldMk cId="2699643725" sldId="3625"/>
        </pc:sldMkLst>
        <pc:spChg chg="mod">
          <ac:chgData name="Ли Ицзя" userId="face8d94-5999-42eb-b3c1-a1cf9dc2481e" providerId="ADAL" clId="{899DD01C-E12A-4786-BB64-B34906690B37}" dt="2023-12-04T07:03:16.522" v="270" actId="20577"/>
          <ac:spMkLst>
            <pc:docMk/>
            <pc:sldMk cId="2699643725" sldId="3625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3:43.387" v="273" actId="207"/>
          <ac:spMkLst>
            <pc:docMk/>
            <pc:sldMk cId="2699643725" sldId="3625"/>
            <ac:spMk id="4" creationId="{F866C913-AAB9-AE19-C55D-C3D5CB6ACB85}"/>
          </ac:spMkLst>
        </pc:spChg>
        <pc:spChg chg="add del">
          <ac:chgData name="Ли Ицзя" userId="face8d94-5999-42eb-b3c1-a1cf9dc2481e" providerId="ADAL" clId="{899DD01C-E12A-4786-BB64-B34906690B37}" dt="2023-12-04T11:38:50.328" v="5650" actId="22"/>
          <ac:spMkLst>
            <pc:docMk/>
            <pc:sldMk cId="2699643725" sldId="3625"/>
            <ac:spMk id="6" creationId="{2B78005F-83F1-BD9C-FFDC-CEE8161295C3}"/>
          </ac:spMkLst>
        </pc:spChg>
        <pc:picChg chg="mod">
          <ac:chgData name="Ли Ицзя" userId="face8d94-5999-42eb-b3c1-a1cf9dc2481e" providerId="ADAL" clId="{899DD01C-E12A-4786-BB64-B34906690B37}" dt="2023-12-04T09:21:50.380" v="2337" actId="1076"/>
          <ac:picMkLst>
            <pc:docMk/>
            <pc:sldMk cId="2699643725" sldId="3625"/>
            <ac:picMk id="3" creationId="{1563F89A-D9B7-FB32-2E6B-DAC0049B0B32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10:53:20.146" v="4415" actId="47"/>
        <pc:sldMkLst>
          <pc:docMk/>
          <pc:sldMk cId="2369948457" sldId="11090789"/>
        </pc:sldMkLst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3" creationId="{60E63F9B-897C-CD3B-763B-2FED71558A79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4" creationId="{DD077A27-28EA-5A13-D218-9D695D7E8DF0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5" creationId="{FC6C0493-69B6-5059-B8B0-E673C986167D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6" creationId="{89482C0D-973B-BDFF-4C4A-B67FE75F2F26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0" creationId="{DBD81575-56CE-D915-A0F4-B4A554DD2122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1" creationId="{77624432-C837-91CF-1A8C-29A0DCD78BEE}"/>
          </ac:spMkLst>
        </pc:spChg>
        <pc:spChg chg="add del mod">
          <ac:chgData name="Ли Ицзя" userId="face8d94-5999-42eb-b3c1-a1cf9dc2481e" providerId="ADAL" clId="{899DD01C-E12A-4786-BB64-B34906690B37}" dt="2023-12-04T08:17:48.685" v="613" actId="478"/>
          <ac:spMkLst>
            <pc:docMk/>
            <pc:sldMk cId="2369948457" sldId="11090789"/>
            <ac:spMk id="12" creationId="{B6F7CCB8-2E16-44CC-3627-C6A4AC6EDE93}"/>
          </ac:spMkLst>
        </pc:spChg>
        <pc:spChg chg="add del mod">
          <ac:chgData name="Ли Ицзя" userId="face8d94-5999-42eb-b3c1-a1cf9dc2481e" providerId="ADAL" clId="{899DD01C-E12A-4786-BB64-B34906690B37}" dt="2023-12-04T08:17:47.530" v="612" actId="478"/>
          <ac:spMkLst>
            <pc:docMk/>
            <pc:sldMk cId="2369948457" sldId="11090789"/>
            <ac:spMk id="13" creationId="{5431A030-7BFF-72BF-FBFF-589FCC8CEB32}"/>
          </ac:spMkLst>
        </pc:spChg>
        <pc:spChg chg="add del mod">
          <ac:chgData name="Ли Ицзя" userId="face8d94-5999-42eb-b3c1-a1cf9dc2481e" providerId="ADAL" clId="{899DD01C-E12A-4786-BB64-B34906690B37}" dt="2023-12-04T08:17:52.652" v="615" actId="478"/>
          <ac:spMkLst>
            <pc:docMk/>
            <pc:sldMk cId="2369948457" sldId="11090789"/>
            <ac:spMk id="14" creationId="{7854EC9A-4F99-71D6-BF10-790AB010F6D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5" creationId="{1A8ABA6E-BA33-7BA1-FBC6-92B2D545884E}"/>
          </ac:spMkLst>
        </pc:spChg>
        <pc:spChg chg="add del mod">
          <ac:chgData name="Ли Ицзя" userId="face8d94-5999-42eb-b3c1-a1cf9dc2481e" providerId="ADAL" clId="{899DD01C-E12A-4786-BB64-B34906690B37}" dt="2023-12-04T08:17:50.279" v="614" actId="478"/>
          <ac:spMkLst>
            <pc:docMk/>
            <pc:sldMk cId="2369948457" sldId="11090789"/>
            <ac:spMk id="17" creationId="{4CFB639F-FC8C-423A-419C-336977356F2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8" creationId="{DCAB90C3-9D9F-B3ED-B015-65B14E9C9BCB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9" creationId="{C2C43CFA-514B-5454-4276-9722B148D26A}"/>
          </ac:spMkLst>
        </pc:spChg>
        <pc:spChg chg="add mod">
          <ac:chgData name="Ли Ицзя" userId="face8d94-5999-42eb-b3c1-a1cf9dc2481e" providerId="ADAL" clId="{899DD01C-E12A-4786-BB64-B34906690B37}" dt="2023-12-04T08:28:23.388" v="740" actId="1076"/>
          <ac:spMkLst>
            <pc:docMk/>
            <pc:sldMk cId="2369948457" sldId="11090789"/>
            <ac:spMk id="20" creationId="{57CC8C81-8207-E6C4-DE7D-CEB5F2D8A8F3}"/>
          </ac:spMkLst>
        </pc:spChg>
        <pc:spChg chg="add del mod">
          <ac:chgData name="Ли Ицзя" userId="face8d94-5999-42eb-b3c1-a1cf9dc2481e" providerId="ADAL" clId="{899DD01C-E12A-4786-BB64-B34906690B37}" dt="2023-12-04T08:21:41.873" v="688" actId="478"/>
          <ac:spMkLst>
            <pc:docMk/>
            <pc:sldMk cId="2369948457" sldId="11090789"/>
            <ac:spMk id="21" creationId="{37DDE38E-B30A-3E86-C8C0-3ABB8A00317F}"/>
          </ac:spMkLst>
        </pc:spChg>
        <pc:spChg chg="add del mod">
          <ac:chgData name="Ли Ицзя" userId="face8d94-5999-42eb-b3c1-a1cf9dc2481e" providerId="ADAL" clId="{899DD01C-E12A-4786-BB64-B34906690B37}" dt="2023-12-04T08:26:53.094" v="694" actId="478"/>
          <ac:spMkLst>
            <pc:docMk/>
            <pc:sldMk cId="2369948457" sldId="11090789"/>
            <ac:spMk id="22" creationId="{609A2DF3-B5F8-137D-8100-72FBD9300027}"/>
          </ac:spMkLst>
        </pc:spChg>
        <pc:spChg chg="add del">
          <ac:chgData name="Ли Ицзя" userId="face8d94-5999-42eb-b3c1-a1cf9dc2481e" providerId="ADAL" clId="{899DD01C-E12A-4786-BB64-B34906690B37}" dt="2023-12-04T08:26:02.240" v="693" actId="22"/>
          <ac:spMkLst>
            <pc:docMk/>
            <pc:sldMk cId="2369948457" sldId="11090789"/>
            <ac:spMk id="24" creationId="{FCC86962-9E9A-80F0-92EB-2B6F16BC5E38}"/>
          </ac:spMkLst>
        </pc:spChg>
        <pc:picChg chg="add del mod modCrop">
          <ac:chgData name="Ли Ицзя" userId="face8d94-5999-42eb-b3c1-a1cf9dc2481e" providerId="ADAL" clId="{899DD01C-E12A-4786-BB64-B34906690B37}" dt="2023-12-04T08:30:10.736" v="741" actId="478"/>
          <ac:picMkLst>
            <pc:docMk/>
            <pc:sldMk cId="2369948457" sldId="11090789"/>
            <ac:picMk id="26" creationId="{A0612329-8883-6272-C644-2995E1957315}"/>
          </ac:picMkLst>
        </pc:picChg>
        <pc:picChg chg="add del mod ord">
          <ac:chgData name="Ли Ицзя" userId="face8d94-5999-42eb-b3c1-a1cf9dc2481e" providerId="ADAL" clId="{899DD01C-E12A-4786-BB64-B34906690B37}" dt="2023-12-04T08:44:13.089" v="754" actId="478"/>
          <ac:picMkLst>
            <pc:docMk/>
            <pc:sldMk cId="2369948457" sldId="11090789"/>
            <ac:picMk id="28" creationId="{B9065CF2-1A2A-5A30-C05B-DA600F5B72C8}"/>
          </ac:picMkLst>
        </pc:picChg>
        <pc:picChg chg="add mod">
          <ac:chgData name="Ли Ицзя" userId="face8d94-5999-42eb-b3c1-a1cf9dc2481e" providerId="ADAL" clId="{899DD01C-E12A-4786-BB64-B34906690B37}" dt="2023-12-04T08:30:28.183" v="749" actId="1076"/>
          <ac:picMkLst>
            <pc:docMk/>
            <pc:sldMk cId="2369948457" sldId="11090789"/>
            <ac:picMk id="13314" creationId="{D0961EC4-276C-AD70-1619-CF08D3EF16F7}"/>
          </ac:picMkLst>
        </pc:picChg>
        <pc:picChg chg="add mod">
          <ac:chgData name="Ли Ицзя" userId="face8d94-5999-42eb-b3c1-a1cf9dc2481e" providerId="ADAL" clId="{899DD01C-E12A-4786-BB64-B34906690B37}" dt="2023-12-04T08:30:30.588" v="750" actId="1076"/>
          <ac:picMkLst>
            <pc:docMk/>
            <pc:sldMk cId="2369948457" sldId="11090789"/>
            <ac:picMk id="13316" creationId="{6D0E0554-0B73-2007-39D8-3213723BB1EF}"/>
          </ac:picMkLst>
        </pc:picChg>
        <pc:picChg chg="add mod">
          <ac:chgData name="Ли Ицзя" userId="face8d94-5999-42eb-b3c1-a1cf9dc2481e" providerId="ADAL" clId="{899DD01C-E12A-4786-BB64-B34906690B37}" dt="2023-12-04T08:30:31.779" v="751" actId="1076"/>
          <ac:picMkLst>
            <pc:docMk/>
            <pc:sldMk cId="2369948457" sldId="11090789"/>
            <ac:picMk id="13318" creationId="{C25FF113-23DB-0405-F81D-9F441E86A697}"/>
          </ac:picMkLst>
        </pc:picChg>
        <pc:picChg chg="add mod">
          <ac:chgData name="Ли Ицзя" userId="face8d94-5999-42eb-b3c1-a1cf9dc2481e" providerId="ADAL" clId="{899DD01C-E12A-4786-BB64-B34906690B37}" dt="2023-12-04T08:30:34.103" v="752" actId="1076"/>
          <ac:picMkLst>
            <pc:docMk/>
            <pc:sldMk cId="2369948457" sldId="11090789"/>
            <ac:picMk id="13320" creationId="{80A18FE6-CF67-3B8F-1CA5-E7D3C13C8103}"/>
          </ac:picMkLst>
        </pc:picChg>
        <pc:cxnChg chg="add del mod">
          <ac:chgData name="Ли Ицзя" userId="face8d94-5999-42eb-b3c1-a1cf9dc2481e" providerId="ADAL" clId="{899DD01C-E12A-4786-BB64-B34906690B37}" dt="2023-12-04T08:17:55.042" v="617" actId="478"/>
          <ac:cxnSpMkLst>
            <pc:docMk/>
            <pc:sldMk cId="2369948457" sldId="11090789"/>
            <ac:cxnSpMk id="7" creationId="{F7E8583A-29BD-FBC8-C3D6-DDC816EA4EF4}"/>
          </ac:cxnSpMkLst>
        </pc:cxnChg>
        <pc:cxnChg chg="add del mod">
          <ac:chgData name="Ли Ицзя" userId="face8d94-5999-42eb-b3c1-a1cf9dc2481e" providerId="ADAL" clId="{899DD01C-E12A-4786-BB64-B34906690B37}" dt="2023-12-04T08:17:55.783" v="618" actId="478"/>
          <ac:cxnSpMkLst>
            <pc:docMk/>
            <pc:sldMk cId="2369948457" sldId="11090789"/>
            <ac:cxnSpMk id="8" creationId="{540922C2-E905-4073-240C-C45642F1652B}"/>
          </ac:cxnSpMkLst>
        </pc:cxnChg>
        <pc:cxnChg chg="add del mod">
          <ac:chgData name="Ли Ицзя" userId="face8d94-5999-42eb-b3c1-a1cf9dc2481e" providerId="ADAL" clId="{899DD01C-E12A-4786-BB64-B34906690B37}" dt="2023-12-04T08:17:54.043" v="616" actId="478"/>
          <ac:cxnSpMkLst>
            <pc:docMk/>
            <pc:sldMk cId="2369948457" sldId="11090789"/>
            <ac:cxnSpMk id="9" creationId="{D5D4CFBA-2434-AF4E-ADBD-3B926C7575D1}"/>
          </ac:cxnSpMkLst>
        </pc:cxnChg>
        <pc:cxnChg chg="add del mod">
          <ac:chgData name="Ли Ицзя" userId="face8d94-5999-42eb-b3c1-a1cf9dc2481e" providerId="ADAL" clId="{899DD01C-E12A-4786-BB64-B34906690B37}" dt="2023-12-04T08:17:56.589" v="619" actId="478"/>
          <ac:cxnSpMkLst>
            <pc:docMk/>
            <pc:sldMk cId="2369948457" sldId="11090789"/>
            <ac:cxnSpMk id="16" creationId="{64789C75-6CC0-C315-1D56-222E8F719920}"/>
          </ac:cxnSpMkLst>
        </pc:cxnChg>
      </pc:sldChg>
      <pc:sldChg chg="addSp delSp modSp mod modAnim modNotesTx">
        <pc:chgData name="Ли Ицзя" userId="face8d94-5999-42eb-b3c1-a1cf9dc2481e" providerId="ADAL" clId="{899DD01C-E12A-4786-BB64-B34906690B37}" dt="2023-12-04T19:32:43.812" v="8111"/>
        <pc:sldMkLst>
          <pc:docMk/>
          <pc:sldMk cId="349923426" sldId="11090790"/>
        </pc:sldMkLst>
        <pc:spChg chg="mod">
          <ac:chgData name="Ли Ицзя" userId="face8d94-5999-42eb-b3c1-a1cf9dc2481e" providerId="ADAL" clId="{899DD01C-E12A-4786-BB64-B34906690B37}" dt="2023-12-04T10:57:52.813" v="4462" actId="2057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899DD01C-E12A-4786-BB64-B34906690B37}" dt="2023-12-04T09:02:59.920" v="904" actId="404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899DD01C-E12A-4786-BB64-B34906690B37}" dt="2023-12-04T09:03:09.718" v="907"/>
          <ac:spMkLst>
            <pc:docMk/>
            <pc:sldMk cId="349923426" sldId="11090790"/>
            <ac:spMk id="8" creationId="{C58916D6-D42F-38CF-C903-94A25623E1BC}"/>
          </ac:spMkLst>
        </pc:spChg>
        <pc:spChg chg="add del mod">
          <ac:chgData name="Ли Ицзя" userId="face8d94-5999-42eb-b3c1-a1cf9dc2481e" providerId="ADAL" clId="{899DD01C-E12A-4786-BB64-B34906690B37}" dt="2023-12-04T09:02:52.502" v="901" actId="22"/>
          <ac:spMkLst>
            <pc:docMk/>
            <pc:sldMk cId="349923426" sldId="11090790"/>
            <ac:spMk id="27" creationId="{C65790C5-4F23-3C5C-B7A8-14BDB6CBE26F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29" creationId="{46F58E65-DD9F-7961-1D05-92ED4D34E928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0" creationId="{BDD68DE1-C610-4272-5CAE-00CC05F31001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1" creationId="{1F66B572-8221-F5A7-2A50-12AFF468887C}"/>
          </ac:spMkLst>
        </pc:spChg>
        <pc:grpChg chg="del">
          <ac:chgData name="Ли Ицзя" userId="face8d94-5999-42eb-b3c1-a1cf9dc2481e" providerId="ADAL" clId="{899DD01C-E12A-4786-BB64-B34906690B37}" dt="2023-12-04T08:55:23.910" v="861" actId="478"/>
          <ac:grpSpMkLst>
            <pc:docMk/>
            <pc:sldMk cId="349923426" sldId="11090790"/>
            <ac:grpSpMk id="9" creationId="{4405CB23-B397-7FB6-B2B0-17AEB6725851}"/>
          </ac:grpSpMkLst>
        </pc:grpChg>
        <pc:grpChg chg="del">
          <ac:chgData name="Ли Ицзя" userId="face8d94-5999-42eb-b3c1-a1cf9dc2481e" providerId="ADAL" clId="{899DD01C-E12A-4786-BB64-B34906690B37}" dt="2023-12-04T08:55:13.921" v="859" actId="478"/>
          <ac:grpSpMkLst>
            <pc:docMk/>
            <pc:sldMk cId="349923426" sldId="11090790"/>
            <ac:grpSpMk id="13" creationId="{9DD5B628-1346-C86A-25C6-3C086E345CE3}"/>
          </ac:grpSpMkLst>
        </pc:grpChg>
        <pc:grpChg chg="del">
          <ac:chgData name="Ли Ицзя" userId="face8d94-5999-42eb-b3c1-a1cf9dc2481e" providerId="ADAL" clId="{899DD01C-E12A-4786-BB64-B34906690B37}" dt="2023-12-04T08:55:25.077" v="862" actId="478"/>
          <ac:grpSpMkLst>
            <pc:docMk/>
            <pc:sldMk cId="349923426" sldId="11090790"/>
            <ac:grpSpMk id="20" creationId="{4B097DC4-E4D2-3F7A-D982-1B49E5024304}"/>
          </ac:grpSpMkLst>
        </pc:grpChg>
        <pc:picChg chg="mod ord">
          <ac:chgData name="Ли Ицзя" userId="face8d94-5999-42eb-b3c1-a1cf9dc2481e" providerId="ADAL" clId="{899DD01C-E12A-4786-BB64-B34906690B37}" dt="2023-12-04T08:59:31.766" v="872" actId="14100"/>
          <ac:picMkLst>
            <pc:docMk/>
            <pc:sldMk cId="349923426" sldId="11090790"/>
            <ac:picMk id="7" creationId="{374DE498-15C0-DE9E-3D74-35AD1F69EB7B}"/>
          </ac:picMkLst>
        </pc:picChg>
        <pc:picChg chg="add mod">
          <ac:chgData name="Ли Ицзя" userId="face8d94-5999-42eb-b3c1-a1cf9dc2481e" providerId="ADAL" clId="{899DD01C-E12A-4786-BB64-B34906690B37}" dt="2023-12-04T19:31:36.644" v="8107" actId="1076"/>
          <ac:picMkLst>
            <pc:docMk/>
            <pc:sldMk cId="349923426" sldId="11090790"/>
            <ac:picMk id="9" creationId="{F0F09D04-7A91-CBC0-89E0-2081569CFAC9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25" creationId="{21C6F930-B396-3AB1-41BB-FAAC48BD461E}"/>
          </ac:picMkLst>
        </pc:picChg>
        <pc:picChg chg="add del">
          <ac:chgData name="Ли Ицзя" userId="face8d94-5999-42eb-b3c1-a1cf9dc2481e" providerId="ADAL" clId="{899DD01C-E12A-4786-BB64-B34906690B37}" dt="2023-12-04T08:52:12.081" v="818"/>
          <ac:picMkLst>
            <pc:docMk/>
            <pc:sldMk cId="349923426" sldId="11090790"/>
            <ac:picMk id="1026" creationId="{01EAB860-7E07-C830-BF18-F2626883DD7B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28" creationId="{847DC6BA-943A-D03E-C733-CE41F11ECE8C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0" creationId="{38671A2F-AB0E-C256-AA42-342A4E5D2F95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2" creationId="{C2DF1EA2-BAE2-2EFB-AAF6-5ABB66C54722}"/>
          </ac:picMkLst>
        </pc:picChg>
        <pc:picChg chg="add del">
          <ac:chgData name="Ли Ицзя" userId="face8d94-5999-42eb-b3c1-a1cf9dc2481e" providerId="ADAL" clId="{899DD01C-E12A-4786-BB64-B34906690B37}" dt="2023-12-04T08:53:33.628" v="837"/>
          <ac:picMkLst>
            <pc:docMk/>
            <pc:sldMk cId="349923426" sldId="11090790"/>
            <ac:picMk id="1034" creationId="{CC07C114-84C1-E95B-2C27-6B3C990EF8E5}"/>
          </ac:picMkLst>
        </pc:picChg>
        <pc:picChg chg="add del">
          <ac:chgData name="Ли Ицзя" userId="face8d94-5999-42eb-b3c1-a1cf9dc2481e" providerId="ADAL" clId="{899DD01C-E12A-4786-BB64-B34906690B37}" dt="2023-12-04T08:53:48.807" v="839"/>
          <ac:picMkLst>
            <pc:docMk/>
            <pc:sldMk cId="349923426" sldId="11090790"/>
            <ac:picMk id="1036" creationId="{A21A3C12-29E8-72D5-DC60-0733AB7B69F6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8" creationId="{87026B6A-5E75-D8EE-FFD0-9CC36C1B30C6}"/>
          </ac:picMkLst>
        </pc:picChg>
        <pc:picChg chg="add del mod">
          <ac:chgData name="Ли Ицзя" userId="face8d94-5999-42eb-b3c1-a1cf9dc2481e" providerId="ADAL" clId="{899DD01C-E12A-4786-BB64-B34906690B37}" dt="2023-12-04T09:01:42.212" v="885" actId="478"/>
          <ac:picMkLst>
            <pc:docMk/>
            <pc:sldMk cId="349923426" sldId="11090790"/>
            <ac:picMk id="1040" creationId="{B26B3701-2148-8AF0-8849-9803D3B8E248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2" creationId="{124768F3-247F-CCA6-FCB0-7EFA0D63FBF7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4" creationId="{12924746-B926-AF4E-4091-F68A32D8C6DE}"/>
          </ac:picMkLst>
        </pc:picChg>
      </pc:sldChg>
      <pc:sldChg chg="addSp delSp modSp mod addAnim delAnim modAnim modNotesTx">
        <pc:chgData name="Ли Ицзя" userId="face8d94-5999-42eb-b3c1-a1cf9dc2481e" providerId="ADAL" clId="{899DD01C-E12A-4786-BB64-B34906690B37}" dt="2023-12-04T19:50:16.224" v="8203" actId="207"/>
        <pc:sldMkLst>
          <pc:docMk/>
          <pc:sldMk cId="1760150296" sldId="11090791"/>
        </pc:sldMkLst>
        <pc:spChg chg="mod">
          <ac:chgData name="Ли Ицзя" userId="face8d94-5999-42eb-b3c1-a1cf9dc2481e" providerId="ADAL" clId="{899DD01C-E12A-4786-BB64-B34906690B37}" dt="2023-12-04T08:07:54.906" v="586" actId="108"/>
          <ac:spMkLst>
            <pc:docMk/>
            <pc:sldMk cId="1760150296" sldId="1109079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6:13.802" v="8129" actId="164"/>
          <ac:spMkLst>
            <pc:docMk/>
            <pc:sldMk cId="1760150296" sldId="11090791"/>
            <ac:spMk id="5" creationId="{F032B439-88FA-030B-034C-8A12185ABB1A}"/>
          </ac:spMkLst>
        </pc:spChg>
        <pc:spChg chg="mod">
          <ac:chgData name="Ли Ицзя" userId="face8d94-5999-42eb-b3c1-a1cf9dc2481e" providerId="ADAL" clId="{899DD01C-E12A-4786-BB64-B34906690B37}" dt="2023-12-04T19:45:35.406" v="8160" actId="207"/>
          <ac:spMkLst>
            <pc:docMk/>
            <pc:sldMk cId="1760150296" sldId="11090791"/>
            <ac:spMk id="6" creationId="{32F637BC-B5E4-0EA9-6428-8E06EF748976}"/>
          </ac:spMkLst>
        </pc:spChg>
        <pc:spChg chg="mod">
          <ac:chgData name="Ли Ицзя" userId="face8d94-5999-42eb-b3c1-a1cf9dc2481e" providerId="ADAL" clId="{899DD01C-E12A-4786-BB64-B34906690B37}" dt="2023-12-04T19:36:20.003" v="8131" actId="164"/>
          <ac:spMkLst>
            <pc:docMk/>
            <pc:sldMk cId="1760150296" sldId="11090791"/>
            <ac:spMk id="7" creationId="{CD069561-D1EE-C11D-C2CB-2A5E7E59BCE5}"/>
          </ac:spMkLst>
        </pc:spChg>
        <pc:spChg chg="mod">
          <ac:chgData name="Ли Ицзя" userId="face8d94-5999-42eb-b3c1-a1cf9dc2481e" providerId="ADAL" clId="{899DD01C-E12A-4786-BB64-B34906690B37}" dt="2023-12-04T19:45:49.071" v="8162" actId="207"/>
          <ac:spMkLst>
            <pc:docMk/>
            <pc:sldMk cId="1760150296" sldId="11090791"/>
            <ac:spMk id="8" creationId="{6FEAFE71-97AC-85EB-6A1F-AE226DADEBF8}"/>
          </ac:spMkLst>
        </pc:spChg>
        <pc:spChg chg="mod">
          <ac:chgData name="Ли Ицзя" userId="face8d94-5999-42eb-b3c1-a1cf9dc2481e" providerId="ADAL" clId="{899DD01C-E12A-4786-BB64-B34906690B37}" dt="2023-12-04T19:36:17.489" v="8130" actId="164"/>
          <ac:spMkLst>
            <pc:docMk/>
            <pc:sldMk cId="1760150296" sldId="11090791"/>
            <ac:spMk id="9" creationId="{AFBBAC01-A8A6-8149-4A3A-C90EF9BAC171}"/>
          </ac:spMkLst>
        </pc:spChg>
        <pc:spChg chg="mod">
          <ac:chgData name="Ли Ицзя" userId="face8d94-5999-42eb-b3c1-a1cf9dc2481e" providerId="ADAL" clId="{899DD01C-E12A-4786-BB64-B34906690B37}" dt="2023-12-04T19:45:40.936" v="8161" actId="207"/>
          <ac:spMkLst>
            <pc:docMk/>
            <pc:sldMk cId="1760150296" sldId="11090791"/>
            <ac:spMk id="10" creationId="{627C47C1-E53F-9AE9-A7FC-ECF8BDE69BE2}"/>
          </ac:spMkLst>
        </pc:spChg>
        <pc:spChg chg="mod">
          <ac:chgData name="Ли Ицзя" userId="face8d94-5999-42eb-b3c1-a1cf9dc2481e" providerId="ADAL" clId="{899DD01C-E12A-4786-BB64-B34906690B37}" dt="2023-12-04T19:47:13.368" v="8174" actId="207"/>
          <ac:spMkLst>
            <pc:docMk/>
            <pc:sldMk cId="1760150296" sldId="11090791"/>
            <ac:spMk id="11" creationId="{99C16B84-75DD-9C2D-4494-71823D6878F0}"/>
          </ac:spMkLst>
        </pc:spChg>
        <pc:spChg chg="mod">
          <ac:chgData name="Ли Ицзя" userId="face8d94-5999-42eb-b3c1-a1cf9dc2481e" providerId="ADAL" clId="{899DD01C-E12A-4786-BB64-B34906690B37}" dt="2023-12-04T19:50:16.224" v="8203" actId="207"/>
          <ac:spMkLst>
            <pc:docMk/>
            <pc:sldMk cId="1760150296" sldId="11090791"/>
            <ac:spMk id="12" creationId="{F0A7ABFE-8801-BCDE-5277-2125E6FB0644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8" creationId="{2F2F2BE6-1865-22DB-09C8-D0C2F3B3BC01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9" creationId="{BB06702F-AFB5-0454-6597-17E41482B632}"/>
          </ac:spMkLst>
        </pc:s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3" creationId="{0480988D-2178-E666-9A08-2070ABA433BD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4" creationId="{1718BB08-6EB5-0A81-9FF3-53D81B3EDCCF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5" creationId="{64D3EF52-5378-B8EA-E892-C2D76184E160}"/>
          </ac:grpSpMkLst>
        </pc:grpChg>
        <pc:grpChg chg="add del mod">
          <ac:chgData name="Ли Ицзя" userId="face8d94-5999-42eb-b3c1-a1cf9dc2481e" providerId="ADAL" clId="{899DD01C-E12A-4786-BB64-B34906690B37}" dt="2023-12-04T19:46:26.363" v="8168" actId="478"/>
          <ac:grpSpMkLst>
            <pc:docMk/>
            <pc:sldMk cId="1760150296" sldId="11090791"/>
            <ac:grpSpMk id="16" creationId="{6FDA4F05-3BBD-EADF-2D35-46D972BC38D8}"/>
          </ac:grpSpMkLst>
        </pc:grpChg>
        <pc:grpChg chg="add mod">
          <ac:chgData name="Ли Ицзя" userId="face8d94-5999-42eb-b3c1-a1cf9dc2481e" providerId="ADAL" clId="{899DD01C-E12A-4786-BB64-B34906690B37}" dt="2023-12-04T19:46:50.909" v="8171" actId="571"/>
          <ac:grpSpMkLst>
            <pc:docMk/>
            <pc:sldMk cId="1760150296" sldId="11090791"/>
            <ac:grpSpMk id="17" creationId="{FA68AF9F-7FA9-B7C1-9152-762A14834180}"/>
          </ac:grpSpMkLst>
        </pc:grp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3" creationId="{AD974441-99B4-6451-1C33-58A8E4C005C0}"/>
          </ac:picMkLst>
        </pc:pic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4" creationId="{122A3073-3873-F75C-F45C-9664279BCCEA}"/>
          </ac:picMkLst>
        </pc:picChg>
        <pc:picChg chg="add del mod">
          <ac:chgData name="Ли Ицзя" userId="face8d94-5999-42eb-b3c1-a1cf9dc2481e" providerId="ADAL" clId="{899DD01C-E12A-4786-BB64-B34906690B37}" dt="2023-12-04T11:14:12.954" v="4670" actId="21"/>
          <ac:picMkLst>
            <pc:docMk/>
            <pc:sldMk cId="1760150296" sldId="11090791"/>
            <ac:picMk id="13" creationId="{8104597C-2508-7DF0-6B0B-FD7BDB7E273A}"/>
          </ac:picMkLst>
        </pc:picChg>
      </pc:sldChg>
      <pc:sldChg chg="addSp delSp modSp mod ord modAnim modNotesTx">
        <pc:chgData name="Ли Ицзя" userId="face8d94-5999-42eb-b3c1-a1cf9dc2481e" providerId="ADAL" clId="{899DD01C-E12A-4786-BB64-B34906690B37}" dt="2023-12-04T19:44:22.447" v="8157" actId="207"/>
        <pc:sldMkLst>
          <pc:docMk/>
          <pc:sldMk cId="844694053" sldId="11090792"/>
        </pc:sldMkLst>
        <pc:spChg chg="mod">
          <ac:chgData name="Ли Ицзя" userId="face8d94-5999-42eb-b3c1-a1cf9dc2481e" providerId="ADAL" clId="{899DD01C-E12A-4786-BB64-B34906690B37}" dt="2023-12-04T08:07:46.253" v="585" actId="2711"/>
          <ac:spMkLst>
            <pc:docMk/>
            <pc:sldMk cId="844694053" sldId="1109079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44:06.624" v="8152" actId="207"/>
          <ac:spMkLst>
            <pc:docMk/>
            <pc:sldMk cId="844694053" sldId="11090792"/>
            <ac:spMk id="4" creationId="{84D3E114-C1AE-B206-5410-B5F067D68F7D}"/>
          </ac:spMkLst>
        </pc:spChg>
        <pc:spChg chg="mod">
          <ac:chgData name="Ли Ицзя" userId="face8d94-5999-42eb-b3c1-a1cf9dc2481e" providerId="ADAL" clId="{899DD01C-E12A-4786-BB64-B34906690B37}" dt="2023-12-04T19:44:10.011" v="8153" actId="207"/>
          <ac:spMkLst>
            <pc:docMk/>
            <pc:sldMk cId="844694053" sldId="11090792"/>
            <ac:spMk id="5" creationId="{1C82BDBF-E3E5-3F12-EAF4-90C4B7CD63A9}"/>
          </ac:spMkLst>
        </pc:spChg>
        <pc:spChg chg="mod">
          <ac:chgData name="Ли Ицзя" userId="face8d94-5999-42eb-b3c1-a1cf9dc2481e" providerId="ADAL" clId="{899DD01C-E12A-4786-BB64-B34906690B37}" dt="2023-12-04T19:44:13.490" v="8154" actId="207"/>
          <ac:spMkLst>
            <pc:docMk/>
            <pc:sldMk cId="844694053" sldId="11090792"/>
            <ac:spMk id="6" creationId="{0D05B1B4-BB7C-F00A-B74C-9B70890F9555}"/>
          </ac:spMkLst>
        </pc:spChg>
        <pc:spChg chg="mod">
          <ac:chgData name="Ли Ицзя" userId="face8d94-5999-42eb-b3c1-a1cf9dc2481e" providerId="ADAL" clId="{899DD01C-E12A-4786-BB64-B34906690B37}" dt="2023-12-04T19:44:22.447" v="8157" actId="207"/>
          <ac:spMkLst>
            <pc:docMk/>
            <pc:sldMk cId="844694053" sldId="11090792"/>
            <ac:spMk id="7" creationId="{E2E724C5-C748-9256-3FEF-23AA2744A6F2}"/>
          </ac:spMkLst>
        </pc:spChg>
        <pc:spChg chg="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8" creationId="{6217CE50-AA40-99E6-CFE4-4B583F2AA693}"/>
          </ac:spMkLst>
        </pc:spChg>
        <pc:spChg chg="del mod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9" creationId="{A010AC6F-46BE-F833-2B08-4C32B9BC26F3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9" creationId="{B10D1EA6-EE16-A925-992A-14EB12DFFA0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0" creationId="{01803D20-ED02-C92E-5060-9D1F4548F633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1" creationId="{DFE1F495-9D35-229D-8C74-C2F1B436463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2" creationId="{B89FD063-81F1-FF4B-584D-290FFCA3825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3" creationId="{593249B5-945D-309C-B969-11111082B98B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3" creationId="{6D6596E5-18C3-9B1B-7E0D-8FFEC3B35C48}"/>
          </ac:spMkLst>
        </pc:spChg>
        <pc:spChg chg="add del mod">
          <ac:chgData name="Ли Ицзя" userId="face8d94-5999-42eb-b3c1-a1cf9dc2481e" providerId="ADAL" clId="{899DD01C-E12A-4786-BB64-B34906690B37}" dt="2023-12-04T09:14:22.910" v="1860"/>
          <ac:spMkLst>
            <pc:docMk/>
            <pc:sldMk cId="844694053" sldId="11090792"/>
            <ac:spMk id="14" creationId="{6D749E0B-3AE2-43E7-F317-E1DFA100C88E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5" creationId="{367DE3D9-E9EA-3C2C-47D0-A80C9A76B37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6" creationId="{A76E0E7E-9A20-FFCA-3D63-B49B4CA4B8B9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8" creationId="{7FD4E832-8227-D9DB-5788-046882EE55B2}"/>
          </ac:spMkLst>
        </pc:spChg>
        <pc:spChg chg="add mod">
          <ac:chgData name="Ли Ицзя" userId="face8d94-5999-42eb-b3c1-a1cf9dc2481e" providerId="ADAL" clId="{899DD01C-E12A-4786-BB64-B34906690B37}" dt="2023-12-04T09:12:20.066" v="1728" actId="164"/>
          <ac:spMkLst>
            <pc:docMk/>
            <pc:sldMk cId="844694053" sldId="11090792"/>
            <ac:spMk id="26" creationId="{2F1E5E15-C25A-25C9-B1ED-DE94CFD73049}"/>
          </ac:spMkLst>
        </pc:spChg>
        <pc:spChg chg="add mod">
          <ac:chgData name="Ли Ицзя" userId="face8d94-5999-42eb-b3c1-a1cf9dc2481e" providerId="ADAL" clId="{899DD01C-E12A-4786-BB64-B34906690B37}" dt="2023-12-04T09:12:34.527" v="1731" actId="164"/>
          <ac:spMkLst>
            <pc:docMk/>
            <pc:sldMk cId="844694053" sldId="11090792"/>
            <ac:spMk id="27" creationId="{88F59F9F-4CF0-BC91-CC6D-55CA3F7C06E5}"/>
          </ac:spMkLst>
        </pc:spChg>
        <pc:spChg chg="add mod">
          <ac:chgData name="Ли Ицзя" userId="face8d94-5999-42eb-b3c1-a1cf9dc2481e" providerId="ADAL" clId="{899DD01C-E12A-4786-BB64-B34906690B37}" dt="2023-12-04T09:13:12.186" v="1741" actId="164"/>
          <ac:spMkLst>
            <pc:docMk/>
            <pc:sldMk cId="844694053" sldId="11090792"/>
            <ac:spMk id="28" creationId="{E081AD97-A5AA-FADA-BD17-0E4FF2D8B106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29" creationId="{6B449FA0-60AB-3BA9-7A9A-7A7A776CDEB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30" creationId="{D933662B-CAA5-D3A4-3B9A-6408EE68502F}"/>
          </ac:spMkLst>
        </pc:s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0" creationId="{8F7E0C35-6150-93FD-AB6E-6EB5617C587B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1" creationId="{5C7E6606-CD71-E8C2-C4A4-5E3ED862922F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2" creationId="{9F078559-C556-290A-6E59-63C035B9E8EC}"/>
          </ac:grpSpMkLst>
        </pc:grpChg>
        <pc:picChg chg="mod">
          <ac:chgData name="Ли Ицзя" userId="face8d94-5999-42eb-b3c1-a1cf9dc2481e" providerId="ADAL" clId="{899DD01C-E12A-4786-BB64-B34906690B37}" dt="2023-12-04T11:26:01.495" v="4799" actId="1076"/>
          <ac:picMkLst>
            <pc:docMk/>
            <pc:sldMk cId="844694053" sldId="11090792"/>
            <ac:picMk id="3" creationId="{54E4A1C2-9939-32F9-7861-E2972B90663F}"/>
          </ac:picMkLst>
        </pc:picChg>
        <pc:picChg chg="add del mod">
          <ac:chgData name="Ли Ицзя" userId="face8d94-5999-42eb-b3c1-a1cf9dc2481e" providerId="ADAL" clId="{899DD01C-E12A-4786-BB64-B34906690B37}" dt="2023-12-04T06:45:20.704" v="78" actId="478"/>
          <ac:picMkLst>
            <pc:docMk/>
            <pc:sldMk cId="844694053" sldId="11090792"/>
            <ac:picMk id="15" creationId="{91C7F254-EF2B-9528-732B-CE42997FE6A9}"/>
          </ac:picMkLst>
        </pc:picChg>
        <pc:picChg chg="add mod ord">
          <ac:chgData name="Ли Ицзя" userId="face8d94-5999-42eb-b3c1-a1cf9dc2481e" providerId="ADAL" clId="{899DD01C-E12A-4786-BB64-B34906690B37}" dt="2023-12-04T09:12:20.066" v="1728" actId="164"/>
          <ac:picMkLst>
            <pc:docMk/>
            <pc:sldMk cId="844694053" sldId="11090792"/>
            <ac:picMk id="17" creationId="{44FE6287-A28B-0802-8E82-9951589C5636}"/>
          </ac:picMkLst>
        </pc:picChg>
        <pc:picChg chg="add mod ord">
          <ac:chgData name="Ли Ицзя" userId="face8d94-5999-42eb-b3c1-a1cf9dc2481e" providerId="ADAL" clId="{899DD01C-E12A-4786-BB64-B34906690B37}" dt="2023-12-04T09:12:34.527" v="1731" actId="164"/>
          <ac:picMkLst>
            <pc:docMk/>
            <pc:sldMk cId="844694053" sldId="11090792"/>
            <ac:picMk id="19" creationId="{55483BCE-CE2F-1873-6DEF-A64916D306D8}"/>
          </ac:picMkLst>
        </pc:picChg>
        <pc:picChg chg="add mod ord">
          <ac:chgData name="Ли Ицзя" userId="face8d94-5999-42eb-b3c1-a1cf9dc2481e" providerId="ADAL" clId="{899DD01C-E12A-4786-BB64-B34906690B37}" dt="2023-12-04T09:13:12.186" v="1741" actId="164"/>
          <ac:picMkLst>
            <pc:docMk/>
            <pc:sldMk cId="844694053" sldId="11090792"/>
            <ac:picMk id="21" creationId="{56BDBA06-ECBA-69CA-D7C3-C86B5650069C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3" creationId="{DE0027F9-5916-7E8E-1586-FE94F9374E09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5" creationId="{1058C3D4-B5CF-DE9D-F109-CE8300254806}"/>
          </ac:picMkLst>
        </pc:picChg>
        <pc:picChg chg="add del">
          <ac:chgData name="Ли Ицзя" userId="face8d94-5999-42eb-b3c1-a1cf9dc2481e" providerId="ADAL" clId="{899DD01C-E12A-4786-BB64-B34906690B37}" dt="2023-12-04T06:35:16.948" v="59"/>
          <ac:picMkLst>
            <pc:docMk/>
            <pc:sldMk cId="844694053" sldId="11090792"/>
            <ac:picMk id="2050" creationId="{882AED32-E884-56BE-C78E-B8BC55D7C3C6}"/>
          </ac:picMkLst>
        </pc:picChg>
        <pc:picChg chg="add del">
          <ac:chgData name="Ли Ицзя" userId="face8d94-5999-42eb-b3c1-a1cf9dc2481e" providerId="ADAL" clId="{899DD01C-E12A-4786-BB64-B34906690B37}" dt="2023-12-04T06:35:19.641" v="61"/>
          <ac:picMkLst>
            <pc:docMk/>
            <pc:sldMk cId="844694053" sldId="11090792"/>
            <ac:picMk id="2052" creationId="{B03E1E3F-EBAC-8F60-3DBC-83893CD58692}"/>
          </ac:picMkLst>
        </pc:picChg>
        <pc:picChg chg="add del mod">
          <ac:chgData name="Ли Ицзя" userId="face8d94-5999-42eb-b3c1-a1cf9dc2481e" providerId="ADAL" clId="{899DD01C-E12A-4786-BB64-B34906690B37}" dt="2023-12-04T06:36:54.426" v="70" actId="478"/>
          <ac:picMkLst>
            <pc:docMk/>
            <pc:sldMk cId="844694053" sldId="11090792"/>
            <ac:picMk id="2054" creationId="{0323ED21-0E39-E5C4-9D7E-275F3DAAD615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01.138" v="8137"/>
        <pc:sldMkLst>
          <pc:docMk/>
          <pc:sldMk cId="357324928" sldId="11090793"/>
        </pc:sldMkLst>
        <pc:spChg chg="mod">
          <ac:chgData name="Ли Ицзя" userId="face8d94-5999-42eb-b3c1-a1cf9dc2481e" providerId="ADAL" clId="{899DD01C-E12A-4786-BB64-B34906690B37}" dt="2023-12-04T09:21:18.072" v="2333" actId="2085"/>
          <ac:spMkLst>
            <pc:docMk/>
            <pc:sldMk cId="357324928" sldId="11090793"/>
            <ac:spMk id="3" creationId="{2CA6108D-1081-F09D-BACF-D79595AF8C3B}"/>
          </ac:spMkLst>
        </pc:spChg>
        <pc:spChg chg="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5" creationId="{6085A38E-B5FE-5469-FFA1-6AE9A12AC360}"/>
          </ac:spMkLst>
        </pc:spChg>
        <pc:spChg chg="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6" creationId="{616CF1F9-DE24-DA46-5E87-516C0C6E22F9}"/>
          </ac:spMkLst>
        </pc:spChg>
        <pc:spChg chg="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7" creationId="{E4E2F423-8072-98EA-E0E4-87C5DC242CB9}"/>
          </ac:spMkLst>
        </pc:spChg>
        <pc:spChg chg="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8" creationId="{35768F5D-689B-073B-110B-06B6C1004FA5}"/>
          </ac:spMkLst>
        </pc:spChg>
        <pc:spChg chg="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9" creationId="{1121F924-E76A-1C18-43E6-BA1EAD574BA8}"/>
          </ac:spMkLst>
        </pc:spChg>
        <pc:spChg chg="add 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14" creationId="{AA67473D-915E-3BBE-B85C-E49E2252B57E}"/>
          </ac:spMkLst>
        </pc:spChg>
        <pc:spChg chg="add 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15" creationId="{8E8D9554-5A15-4C70-E66D-F403889E5709}"/>
          </ac:spMkLst>
        </pc:spChg>
        <pc:spChg chg="add 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16" creationId="{81EB8B80-15B0-9FF6-1FC5-B3BD535A7315}"/>
          </ac:spMkLst>
        </pc:spChg>
        <pc:spChg chg="add 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17" creationId="{0A1FD01F-76B0-0A5C-6F26-37C0DC0529AC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8" creationId="{F3CA83E0-D5FB-D084-BD15-6B7FECBF69E5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9" creationId="{BB7C2868-8C50-0936-7DB1-5E6B1441BCF5}"/>
          </ac:spMkLst>
        </pc:spChg>
        <pc:spChg chg="add 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20" creationId="{2FC10944-1BEA-ADD0-95A1-EF973E16E56B}"/>
          </ac:spMkLst>
        </pc:spChg>
        <pc:spChg chg="mod">
          <ac:chgData name="Ли Ицзя" userId="face8d94-5999-42eb-b3c1-a1cf9dc2481e" providerId="ADAL" clId="{899DD01C-E12A-4786-BB64-B34906690B37}" dt="2023-12-04T06:53:05.243" v="144" actId="207"/>
          <ac:spMkLst>
            <pc:docMk/>
            <pc:sldMk cId="357324928" sldId="11090793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09:20:32.618" v="2330" actId="14861"/>
          <ac:grpSpMkLst>
            <pc:docMk/>
            <pc:sldMk cId="357324928" sldId="11090793"/>
            <ac:grpSpMk id="21" creationId="{16AED70A-37F7-549D-87C7-F14F55C19C04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2" creationId="{62F7E1D5-7EF1-4641-8F16-BF856922490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3" creationId="{4BDC1ACA-5E43-CF4A-F488-4BAAAFC98A12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4" creationId="{2D7D2793-5458-2970-9D61-85BB7FA1207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5" creationId="{E28AA36F-EA1C-C310-4A9E-4489ED968EA0}"/>
          </ac:grpSpMkLst>
        </pc:grpChg>
        <pc:picChg chg="add del mod">
          <ac:chgData name="Ли Ицзя" userId="face8d94-5999-42eb-b3c1-a1cf9dc2481e" providerId="ADAL" clId="{899DD01C-E12A-4786-BB64-B34906690B37}" dt="2023-12-04T06:50:28.392" v="127" actId="478"/>
          <ac:picMkLst>
            <pc:docMk/>
            <pc:sldMk cId="357324928" sldId="11090793"/>
            <ac:picMk id="11" creationId="{B57F09AF-F06B-8FB2-6B47-3091E290C46F}"/>
          </ac:picMkLst>
        </pc:picChg>
        <pc:picChg chg="add mod">
          <ac:chgData name="Ли Ицзя" userId="face8d94-5999-42eb-b3c1-a1cf9dc2481e" providerId="ADAL" clId="{899DD01C-E12A-4786-BB64-B34906690B37}" dt="2023-12-04T07:02:11.367" v="254" actId="164"/>
          <ac:picMkLst>
            <pc:docMk/>
            <pc:sldMk cId="357324928" sldId="11090793"/>
            <ac:picMk id="13" creationId="{126996D5-8046-3628-12FD-64B15B23F3F2}"/>
          </ac:picMkLst>
        </pc:picChg>
        <pc:picChg chg="add mod">
          <ac:chgData name="Ли Ицзя" userId="face8d94-5999-42eb-b3c1-a1cf9dc2481e" providerId="ADAL" clId="{899DD01C-E12A-4786-BB64-B34906690B37}" dt="2023-12-04T07:02:20.679" v="255" actId="164"/>
          <ac:picMkLst>
            <pc:docMk/>
            <pc:sldMk cId="357324928" sldId="11090793"/>
            <ac:picMk id="3074" creationId="{931A7D2F-BD5F-7621-B9DA-6A2AD97D8006}"/>
          </ac:picMkLst>
        </pc:picChg>
        <pc:picChg chg="add mod">
          <ac:chgData name="Ли Ицзя" userId="face8d94-5999-42eb-b3c1-a1cf9dc2481e" providerId="ADAL" clId="{899DD01C-E12A-4786-BB64-B34906690B37}" dt="2023-12-04T07:02:25.968" v="256" actId="164"/>
          <ac:picMkLst>
            <pc:docMk/>
            <pc:sldMk cId="357324928" sldId="11090793"/>
            <ac:picMk id="3076" creationId="{825E358F-8D5C-48DC-2116-863B919D3CB5}"/>
          </ac:picMkLst>
        </pc:picChg>
        <pc:picChg chg="add del">
          <ac:chgData name="Ли Ицзя" userId="face8d94-5999-42eb-b3c1-a1cf9dc2481e" providerId="ADAL" clId="{899DD01C-E12A-4786-BB64-B34906690B37}" dt="2023-12-04T06:58:42.017" v="238"/>
          <ac:picMkLst>
            <pc:docMk/>
            <pc:sldMk cId="357324928" sldId="11090793"/>
            <ac:picMk id="3078" creationId="{653A374F-55C8-428A-1EC6-23DDFCF6FD68}"/>
          </ac:picMkLst>
        </pc:picChg>
        <pc:picChg chg="add del mod">
          <ac:chgData name="Ли Ицзя" userId="face8d94-5999-42eb-b3c1-a1cf9dc2481e" providerId="ADAL" clId="{899DD01C-E12A-4786-BB64-B34906690B37}" dt="2023-12-04T07:00:31.123" v="242"/>
          <ac:picMkLst>
            <pc:docMk/>
            <pc:sldMk cId="357324928" sldId="11090793"/>
            <ac:picMk id="3080" creationId="{365ED727-026E-7C51-D901-2DD9D8BD567D}"/>
          </ac:picMkLst>
        </pc:picChg>
        <pc:picChg chg="add mod">
          <ac:chgData name="Ли Ицзя" userId="face8d94-5999-42eb-b3c1-a1cf9dc2481e" providerId="ADAL" clId="{899DD01C-E12A-4786-BB64-B34906690B37}" dt="2023-12-04T07:02:30.345" v="257" actId="164"/>
          <ac:picMkLst>
            <pc:docMk/>
            <pc:sldMk cId="357324928" sldId="11090793"/>
            <ac:picMk id="3082" creationId="{B42715E4-2C00-803C-E28D-EDD79B6D06ED}"/>
          </ac:picMkLst>
        </pc:picChg>
        <pc:picChg chg="add mod">
          <ac:chgData name="Ли Ицзя" userId="face8d94-5999-42eb-b3c1-a1cf9dc2481e" providerId="ADAL" clId="{899DD01C-E12A-4786-BB64-B34906690B37}" dt="2023-12-04T07:02:36.535" v="258" actId="164"/>
          <ac:picMkLst>
            <pc:docMk/>
            <pc:sldMk cId="357324928" sldId="11090793"/>
            <ac:picMk id="3084" creationId="{EC4FD2A6-CD79-DFCA-ED8D-8A633A12ED0D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44:15.833" v="5698" actId="20577"/>
        <pc:sldMkLst>
          <pc:docMk/>
          <pc:sldMk cId="2908839331" sldId="11090794"/>
        </pc:sldMkLst>
        <pc:spChg chg="mod">
          <ac:chgData name="Ли Ицзя" userId="face8d94-5999-42eb-b3c1-a1cf9dc2481e" providerId="ADAL" clId="{899DD01C-E12A-4786-BB64-B34906690B37}" dt="2023-12-04T08:07:59.205" v="587" actId="108"/>
          <ac:spMkLst>
            <pc:docMk/>
            <pc:sldMk cId="2908839331" sldId="11090794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7:05:34.439" v="286" actId="478"/>
          <ac:spMkLst>
            <pc:docMk/>
            <pc:sldMk cId="2908839331" sldId="11090794"/>
            <ac:spMk id="4" creationId="{DD34F9DE-636E-C720-904F-BF297CB0701D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5" creationId="{7180E713-B042-3506-0917-C0839E7C4847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7" creationId="{74A97421-B813-9B13-0E1E-AB48DEF7A783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8" creationId="{FB686B0D-7F46-44BD-DC77-70B2C7AD11BC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9" creationId="{33E078C0-53CD-5C0B-FDE8-05E216A79FF4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0" creationId="{D8849128-C003-4D43-40DF-C30743434942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2" creationId="{16C99D8E-92A1-5607-EBCB-4B0F8EAE32EF}"/>
          </ac:spMkLst>
        </pc:spChg>
        <pc:spChg chg="add mod">
          <ac:chgData name="Ли Ицзя" userId="face8d94-5999-42eb-b3c1-a1cf9dc2481e" providerId="ADAL" clId="{899DD01C-E12A-4786-BB64-B34906690B37}" dt="2023-12-04T07:06:20.203" v="326" actId="1076"/>
          <ac:spMkLst>
            <pc:docMk/>
            <pc:sldMk cId="2908839331" sldId="11090794"/>
            <ac:spMk id="13" creationId="{C65C0B18-16F4-2278-6CBA-52AD5CE110F0}"/>
          </ac:spMkLst>
        </pc:spChg>
        <pc:grpChg chg="add mod">
          <ac:chgData name="Ли Ицзя" userId="face8d94-5999-42eb-b3c1-a1cf9dc2481e" providerId="ADAL" clId="{899DD01C-E12A-4786-BB64-B34906690B37}" dt="2023-12-04T07:05:37.516" v="288" actId="1076"/>
          <ac:grpSpMkLst>
            <pc:docMk/>
            <pc:sldMk cId="2908839331" sldId="11090794"/>
            <ac:grpSpMk id="6" creationId="{2A562539-8C51-D51D-36DC-8F542BB3009A}"/>
          </ac:grpSpMkLst>
        </pc:grpChg>
        <pc:picChg chg="mod">
          <ac:chgData name="Ли Ицзя" userId="face8d94-5999-42eb-b3c1-a1cf9dc2481e" providerId="ADAL" clId="{899DD01C-E12A-4786-BB64-B34906690B37}" dt="2023-12-04T07:05:34.705" v="287"/>
          <ac:picMkLst>
            <pc:docMk/>
            <pc:sldMk cId="2908839331" sldId="11090794"/>
            <ac:picMk id="11" creationId="{67D4D0BB-3C1B-FA76-1DC6-E6E49B5179BA}"/>
          </ac:picMkLst>
        </pc:picChg>
        <pc:picChg chg="add mod">
          <ac:chgData name="Ли Ицзя" userId="face8d94-5999-42eb-b3c1-a1cf9dc2481e" providerId="ADAL" clId="{899DD01C-E12A-4786-BB64-B34906690B37}" dt="2023-12-04T09:22:16.508" v="2340" actId="12788"/>
          <ac:picMkLst>
            <pc:docMk/>
            <pc:sldMk cId="2908839331" sldId="11090794"/>
            <ac:picMk id="15" creationId="{6389ED43-D230-620A-2363-A92032038995}"/>
          </ac:picMkLst>
        </pc:picChg>
        <pc:picChg chg="add del mod">
          <ac:chgData name="Ли Ицзя" userId="face8d94-5999-42eb-b3c1-a1cf9dc2481e" providerId="ADAL" clId="{899DD01C-E12A-4786-BB64-B34906690B37}" dt="2023-12-04T07:15:36.365" v="352" actId="478"/>
          <ac:picMkLst>
            <pc:docMk/>
            <pc:sldMk cId="2908839331" sldId="11090794"/>
            <ac:picMk id="17" creationId="{5C80422F-8C0E-9C42-3B1A-E4FB8A5B0601}"/>
          </ac:picMkLst>
        </pc:picChg>
        <pc:picChg chg="add mod">
          <ac:chgData name="Ли Ицзя" userId="face8d94-5999-42eb-b3c1-a1cf9dc2481e" providerId="ADAL" clId="{899DD01C-E12A-4786-BB64-B34906690B37}" dt="2023-12-04T09:22:27.786" v="2342" actId="12788"/>
          <ac:picMkLst>
            <pc:docMk/>
            <pc:sldMk cId="2908839331" sldId="11090794"/>
            <ac:picMk id="19" creationId="{A4E8E98F-9E7E-01F7-2CDA-732CBBC38768}"/>
          </ac:picMkLst>
        </pc:picChg>
        <pc:picChg chg="add mod">
          <ac:chgData name="Ли Ицзя" userId="face8d94-5999-42eb-b3c1-a1cf9dc2481e" providerId="ADAL" clId="{899DD01C-E12A-4786-BB64-B34906690B37}" dt="2023-12-04T09:22:24.479" v="2341" actId="12788"/>
          <ac:picMkLst>
            <pc:docMk/>
            <pc:sldMk cId="2908839331" sldId="11090794"/>
            <ac:picMk id="21" creationId="{B8EAB762-A085-74FE-2658-33C2D8B36F29}"/>
          </ac:picMkLst>
        </pc:picChg>
        <pc:picChg chg="add mod">
          <ac:chgData name="Ли Ицзя" userId="face8d94-5999-42eb-b3c1-a1cf9dc2481e" providerId="ADAL" clId="{899DD01C-E12A-4786-BB64-B34906690B37}" dt="2023-12-04T09:22:30.671" v="2343" actId="12788"/>
          <ac:picMkLst>
            <pc:docMk/>
            <pc:sldMk cId="2908839331" sldId="11090794"/>
            <ac:picMk id="23" creationId="{8C5CBDCA-4276-BA83-29DB-B9F00AEE2A35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09:25:59.135" v="2628" actId="2696"/>
        <pc:sldMkLst>
          <pc:docMk/>
          <pc:sldMk cId="204542268" sldId="11090795"/>
        </pc:sldMkLst>
        <pc:spChg chg="mod">
          <ac:chgData name="Ли Ицзя" userId="face8d94-5999-42eb-b3c1-a1cf9dc2481e" providerId="ADAL" clId="{899DD01C-E12A-4786-BB64-B34906690B37}" dt="2023-12-04T08:08:01.474" v="588" actId="108"/>
          <ac:spMkLst>
            <pc:docMk/>
            <pc:sldMk cId="204542268" sldId="11090795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25:34.360" v="2623" actId="207"/>
          <ac:spMkLst>
            <pc:docMk/>
            <pc:sldMk cId="204542268" sldId="11090795"/>
            <ac:spMk id="3" creationId="{6473EF69-D2A2-15AE-8BCF-C8A1A6F6947D}"/>
          </ac:spMkLst>
        </pc:spChg>
        <pc:spChg chg="del">
          <ac:chgData name="Ли Ицзя" userId="face8d94-5999-42eb-b3c1-a1cf9dc2481e" providerId="ADAL" clId="{899DD01C-E12A-4786-BB64-B34906690B37}" dt="2023-12-04T07:20:42.384" v="387" actId="478"/>
          <ac:spMkLst>
            <pc:docMk/>
            <pc:sldMk cId="204542268" sldId="11090795"/>
            <ac:spMk id="4" creationId="{E81CE36F-D48D-1EF5-6C0D-C78D19F079E4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5" creationId="{8DC335D0-186D-98EE-5FD3-BEBFE66AF296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6" creationId="{C20C44B4-1CFA-593D-2C95-D937F36E8FE2}"/>
          </ac:spMkLst>
        </pc:spChg>
        <pc:spChg chg="mod">
          <ac:chgData name="Ли Ицзя" userId="face8d94-5999-42eb-b3c1-a1cf9dc2481e" providerId="ADAL" clId="{899DD01C-E12A-4786-BB64-B34906690B37}" dt="2023-12-04T07:21:01.855" v="392" actId="207"/>
          <ac:spMkLst>
            <pc:docMk/>
            <pc:sldMk cId="204542268" sldId="11090795"/>
            <ac:spMk id="7" creationId="{C85A7D17-7605-60E0-DA21-6CC36A565847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9" creationId="{1268F83D-42FD-2E8B-9873-1A7F0D49DE3F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11" creationId="{D790B8DA-C35B-32C0-EF09-9A917D786622}"/>
          </ac:spMkLst>
        </pc:spChg>
        <pc:grpChg chg="add mod">
          <ac:chgData name="Ли Ицзя" userId="face8d94-5999-42eb-b3c1-a1cf9dc2481e" providerId="ADAL" clId="{899DD01C-E12A-4786-BB64-B34906690B37}" dt="2023-12-04T07:20:44.067" v="389" actId="1076"/>
          <ac:grpSpMkLst>
            <pc:docMk/>
            <pc:sldMk cId="204542268" sldId="11090795"/>
            <ac:grpSpMk id="8" creationId="{AD0AF557-1B36-1AA5-A4C3-2C100A3D5FFA}"/>
          </ac:grpSpMkLst>
        </pc:grpChg>
        <pc:picChg chg="mod">
          <ac:chgData name="Ли Ицзя" userId="face8d94-5999-42eb-b3c1-a1cf9dc2481e" providerId="ADAL" clId="{899DD01C-E12A-4786-BB64-B34906690B37}" dt="2023-12-04T07:20:42.661" v="388"/>
          <ac:picMkLst>
            <pc:docMk/>
            <pc:sldMk cId="204542268" sldId="11090795"/>
            <ac:picMk id="10" creationId="{7D58C8A3-F3BB-D61F-4424-94EC7E8B0D54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21.016" v="8204" actId="20577"/>
        <pc:sldMkLst>
          <pc:docMk/>
          <pc:sldMk cId="3129344329" sldId="11090796"/>
        </pc:sldMkLst>
        <pc:spChg chg="mod">
          <ac:chgData name="Ли Ицзя" userId="face8d94-5999-42eb-b3c1-a1cf9dc2481e" providerId="ADAL" clId="{899DD01C-E12A-4786-BB64-B34906690B37}" dt="2023-12-04T08:08:13.253" v="590" actId="108"/>
          <ac:spMkLst>
            <pc:docMk/>
            <pc:sldMk cId="3129344329" sldId="11090796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30:16.707" v="2979" actId="14100"/>
          <ac:spMkLst>
            <pc:docMk/>
            <pc:sldMk cId="3129344329" sldId="11090796"/>
            <ac:spMk id="3" creationId="{54A966A5-5E3E-3810-AA02-44EB17C97AAA}"/>
          </ac:spMkLst>
        </pc:spChg>
        <pc:spChg chg="del">
          <ac:chgData name="Ли Ицзя" userId="face8d94-5999-42eb-b3c1-a1cf9dc2481e" providerId="ADAL" clId="{899DD01C-E12A-4786-BB64-B34906690B37}" dt="2023-12-04T07:28:06.248" v="403" actId="478"/>
          <ac:spMkLst>
            <pc:docMk/>
            <pc:sldMk cId="3129344329" sldId="11090796"/>
            <ac:spMk id="4" creationId="{4E23CE49-9DD3-43BB-8F9D-9A16D4D1622F}"/>
          </ac:spMkLst>
        </pc:spChg>
        <pc:spChg chg="add mod">
          <ac:chgData name="Ли Ицзя" userId="face8d94-5999-42eb-b3c1-a1cf9dc2481e" providerId="ADAL" clId="{899DD01C-E12A-4786-BB64-B34906690B37}" dt="2023-12-04T09:31:18.448" v="3013" actId="1076"/>
          <ac:spMkLst>
            <pc:docMk/>
            <pc:sldMk cId="3129344329" sldId="11090796"/>
            <ac:spMk id="4" creationId="{BB302BC5-2637-6F28-0FC1-AD5056708F6D}"/>
          </ac:spMkLst>
        </pc:spChg>
        <pc:spChg chg="mod">
          <ac:chgData name="Ли Ицзя" userId="face8d94-5999-42eb-b3c1-a1cf9dc2481e" providerId="ADAL" clId="{899DD01C-E12A-4786-BB64-B34906690B37}" dt="2023-12-04T12:27:48.283" v="6033" actId="20577"/>
          <ac:spMkLst>
            <pc:docMk/>
            <pc:sldMk cId="3129344329" sldId="11090796"/>
            <ac:spMk id="5" creationId="{76E76AD0-DBAE-6BAA-B1B0-85F6AC5E3504}"/>
          </ac:spMkLst>
        </pc:spChg>
        <pc:spChg chg="mod">
          <ac:chgData name="Ли Ицзя" userId="face8d94-5999-42eb-b3c1-a1cf9dc2481e" providerId="ADAL" clId="{899DD01C-E12A-4786-BB64-B34906690B37}" dt="2023-12-04T12:13:18.069" v="5905" actId="14100"/>
          <ac:spMkLst>
            <pc:docMk/>
            <pc:sldMk cId="3129344329" sldId="11090796"/>
            <ac:spMk id="6" creationId="{CF0B430D-CA38-9DB2-933A-FCE0252B8CD4}"/>
          </ac:spMkLst>
        </pc:spChg>
        <pc:spChg chg="mod">
          <ac:chgData name="Ли Ицзя" userId="face8d94-5999-42eb-b3c1-a1cf9dc2481e" providerId="ADAL" clId="{899DD01C-E12A-4786-BB64-B34906690B37}" dt="2023-12-04T12:21:15.715" v="5916" actId="207"/>
          <ac:spMkLst>
            <pc:docMk/>
            <pc:sldMk cId="3129344329" sldId="11090796"/>
            <ac:spMk id="7" creationId="{7B2B60B4-BA43-8985-BA8D-A6AC401AD88A}"/>
          </ac:spMkLst>
        </pc:spChg>
        <pc:spChg chg="mod">
          <ac:chgData name="Ли Ицзя" userId="face8d94-5999-42eb-b3c1-a1cf9dc2481e" providerId="ADAL" clId="{899DD01C-E12A-4786-BB64-B34906690B37}" dt="2023-12-04T12:21:27.182" v="5918" actId="207"/>
          <ac:spMkLst>
            <pc:docMk/>
            <pc:sldMk cId="3129344329" sldId="11090796"/>
            <ac:spMk id="8" creationId="{42EB860A-9284-FBF2-0615-ADD980C7873E}"/>
          </ac:spMkLst>
        </pc:spChg>
        <pc:spChg chg="mod">
          <ac:chgData name="Ли Ицзя" userId="face8d94-5999-42eb-b3c1-a1cf9dc2481e" providerId="ADAL" clId="{899DD01C-E12A-4786-BB64-B34906690B37}" dt="2023-12-04T09:32:46.486" v="3102" actId="20577"/>
          <ac:spMkLst>
            <pc:docMk/>
            <pc:sldMk cId="3129344329" sldId="11090796"/>
            <ac:spMk id="9" creationId="{71DDAE5D-73E4-8581-435D-4C504ED29A73}"/>
          </ac:spMkLst>
        </pc:spChg>
        <pc:spChg chg="mod">
          <ac:chgData name="Ли Ицзя" userId="face8d94-5999-42eb-b3c1-a1cf9dc2481e" providerId="ADAL" clId="{899DD01C-E12A-4786-BB64-B34906690B37}" dt="2023-12-04T09:32:43.421" v="3099" actId="20577"/>
          <ac:spMkLst>
            <pc:docMk/>
            <pc:sldMk cId="3129344329" sldId="11090796"/>
            <ac:spMk id="10" creationId="{36451776-A099-8D9D-B77F-9FECCA883BD9}"/>
          </ac:spMkLst>
        </pc:spChg>
        <pc:spChg chg="mod">
          <ac:chgData name="Ли Ицзя" userId="face8d94-5999-42eb-b3c1-a1cf9dc2481e" providerId="ADAL" clId="{899DD01C-E12A-4786-BB64-B34906690B37}" dt="2023-12-04T07:27:57.057" v="402" actId="14100"/>
          <ac:spMkLst>
            <pc:docMk/>
            <pc:sldMk cId="3129344329" sldId="11090796"/>
            <ac:spMk id="11" creationId="{4806FC7F-5A2B-9C5F-91D5-28B10C0FAB0A}"/>
          </ac:spMkLst>
        </pc:spChg>
        <pc:spChg chg="mod">
          <ac:chgData name="Ли Ицзя" userId="face8d94-5999-42eb-b3c1-a1cf9dc2481e" providerId="ADAL" clId="{899DD01C-E12A-4786-BB64-B34906690B37}" dt="2023-12-04T09:32:32.483" v="3095" actId="20577"/>
          <ac:spMkLst>
            <pc:docMk/>
            <pc:sldMk cId="3129344329" sldId="11090796"/>
            <ac:spMk id="12" creationId="{F7421827-9880-C380-DC3C-33CC1C6D68D6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4" creationId="{D1B6D236-A53E-933D-A20F-E2045CA9A8D0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5" creationId="{575FD046-5C48-6CF1-8014-D354EF5353A6}"/>
          </ac:spMkLst>
        </pc:spChg>
        <pc:grpChg chg="add mod">
          <ac:chgData name="Ли Ицзя" userId="face8d94-5999-42eb-b3c1-a1cf9dc2481e" providerId="ADAL" clId="{899DD01C-E12A-4786-BB64-B34906690B37}" dt="2023-12-04T07:28:08.826" v="406" actId="1076"/>
          <ac:grpSpMkLst>
            <pc:docMk/>
            <pc:sldMk cId="3129344329" sldId="11090796"/>
            <ac:grpSpMk id="13" creationId="{31A5CBA9-B0C0-CD9B-37D2-07FAE0098FD7}"/>
          </ac:grpSpMkLst>
        </pc:grpChg>
        <pc:picChg chg="mod">
          <ac:chgData name="Ли Ицзя" userId="face8d94-5999-42eb-b3c1-a1cf9dc2481e" providerId="ADAL" clId="{899DD01C-E12A-4786-BB64-B34906690B37}" dt="2023-12-04T07:28:08.826" v="406" actId="1076"/>
          <ac:picMkLst>
            <pc:docMk/>
            <pc:sldMk cId="3129344329" sldId="11090796"/>
            <ac:picMk id="16" creationId="{4385B8B5-FE57-9B4C-AEA6-7CA42E163CC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4:59:20.325" v="7129" actId="1076"/>
        <pc:sldMkLst>
          <pc:docMk/>
          <pc:sldMk cId="2466754173" sldId="11090797"/>
        </pc:sldMkLst>
        <pc:spChg chg="mod">
          <ac:chgData name="Ли Ицзя" userId="face8d94-5999-42eb-b3c1-a1cf9dc2481e" providerId="ADAL" clId="{899DD01C-E12A-4786-BB64-B34906690B37}" dt="2023-12-04T08:08:15.784" v="591" actId="108"/>
          <ac:spMkLst>
            <pc:docMk/>
            <pc:sldMk cId="2466754173" sldId="11090797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4:59:15.775" v="7128" actId="1076"/>
          <ac:spMkLst>
            <pc:docMk/>
            <pc:sldMk cId="2466754173" sldId="11090797"/>
            <ac:spMk id="4" creationId="{BE55274C-883A-2121-C32D-3494BF03CA4B}"/>
          </ac:spMkLst>
        </pc:spChg>
        <pc:spChg chg="mod">
          <ac:chgData name="Ли Ицзя" userId="face8d94-5999-42eb-b3c1-a1cf9dc2481e" providerId="ADAL" clId="{899DD01C-E12A-4786-BB64-B34906690B37}" dt="2023-12-04T14:59:20.325" v="7129" actId="1076"/>
          <ac:spMkLst>
            <pc:docMk/>
            <pc:sldMk cId="2466754173" sldId="11090797"/>
            <ac:spMk id="5" creationId="{64464D92-277D-BC50-EA73-FD29E518A20B}"/>
          </ac:spMkLst>
        </pc:spChg>
        <pc:spChg chg="add mod">
          <ac:chgData name="Ли Ицзя" userId="face8d94-5999-42eb-b3c1-a1cf9dc2481e" providerId="ADAL" clId="{899DD01C-E12A-4786-BB64-B34906690B37}" dt="2023-12-04T09:34:06.877" v="3252" actId="20577"/>
          <ac:spMkLst>
            <pc:docMk/>
            <pc:sldMk cId="2466754173" sldId="11090797"/>
            <ac:spMk id="7" creationId="{7DA7AD94-5891-19C8-E7CB-1A1278CE0693}"/>
          </ac:spMkLst>
        </pc:spChg>
        <pc:spChg chg="add mod">
          <ac:chgData name="Ли Ицзя" userId="face8d94-5999-42eb-b3c1-a1cf9dc2481e" providerId="ADAL" clId="{899DD01C-E12A-4786-BB64-B34906690B37}" dt="2023-12-04T09:44:08.827" v="3332" actId="1076"/>
          <ac:spMkLst>
            <pc:docMk/>
            <pc:sldMk cId="2466754173" sldId="11090797"/>
            <ac:spMk id="10" creationId="{3442F3DD-4904-3ACA-A1D7-3D4D2D4DBEA5}"/>
          </ac:spMkLst>
        </pc:spChg>
        <pc:grpChg chg="add mod">
          <ac:chgData name="Ли Ицзя" userId="face8d94-5999-42eb-b3c1-a1cf9dc2481e" providerId="ADAL" clId="{899DD01C-E12A-4786-BB64-B34906690B37}" dt="2023-12-04T14:59:15.775" v="7128" actId="1076"/>
          <ac:grpSpMkLst>
            <pc:docMk/>
            <pc:sldMk cId="2466754173" sldId="11090797"/>
            <ac:grpSpMk id="3" creationId="{7A5E901E-E246-48AC-21E5-E78ED3CDE467}"/>
          </ac:grpSpMkLst>
        </pc:grpChg>
        <pc:picChg chg="mod">
          <ac:chgData name="Ли Ицзя" userId="face8d94-5999-42eb-b3c1-a1cf9dc2481e" providerId="ADAL" clId="{899DD01C-E12A-4786-BB64-B34906690B37}" dt="2023-12-04T14:59:15.775" v="7128" actId="1076"/>
          <ac:picMkLst>
            <pc:docMk/>
            <pc:sldMk cId="2466754173" sldId="11090797"/>
            <ac:picMk id="6" creationId="{AD49CE16-CBD8-6A9E-0FC1-58496BB1A0DE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9" creationId="{4CB9361F-110B-89AD-94AC-B3664CEED8F8}"/>
          </ac:picMkLst>
        </pc:picChg>
        <pc:picChg chg="add del mod">
          <ac:chgData name="Ли Ицзя" userId="face8d94-5999-42eb-b3c1-a1cf9dc2481e" providerId="ADAL" clId="{899DD01C-E12A-4786-BB64-B34906690B37}" dt="2023-12-04T09:44:45.585" v="3333" actId="478"/>
          <ac:picMkLst>
            <pc:docMk/>
            <pc:sldMk cId="2466754173" sldId="11090797"/>
            <ac:picMk id="9" creationId="{D4F16F7D-5C61-5977-7E9F-3404FCDA2FD1}"/>
          </ac:picMkLst>
        </pc:picChg>
        <pc:picChg chg="add del mod">
          <ac:chgData name="Ли Ицзя" userId="face8d94-5999-42eb-b3c1-a1cf9dc2481e" providerId="ADAL" clId="{899DD01C-E12A-4786-BB64-B34906690B37}" dt="2023-12-04T12:31:19.263" v="6102" actId="478"/>
          <ac:picMkLst>
            <pc:docMk/>
            <pc:sldMk cId="2466754173" sldId="11090797"/>
            <ac:picMk id="11" creationId="{4B131419-098E-4C50-35E4-7C306CFB24E5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3" creationId="{A4DC9CB5-A7F0-FD4D-5B87-CD7C3C195A02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5" creationId="{C0D4982B-61B0-0B5C-B683-E79D1614FDAB}"/>
          </ac:picMkLst>
        </pc:picChg>
        <pc:picChg chg="add del">
          <ac:chgData name="Ли Ицзя" userId="face8d94-5999-42eb-b3c1-a1cf9dc2481e" providerId="ADAL" clId="{899DD01C-E12A-4786-BB64-B34906690B37}" dt="2023-12-04T12:31:03.596" v="6098"/>
          <ac:picMkLst>
            <pc:docMk/>
            <pc:sldMk cId="2466754173" sldId="11090797"/>
            <ac:picMk id="1026" creationId="{BE762CFE-F9DD-5AF7-C58F-7A7A5D533FBF}"/>
          </ac:picMkLst>
        </pc:picChg>
        <pc:picChg chg="add del mod">
          <ac:chgData name="Ли Ицзя" userId="face8d94-5999-42eb-b3c1-a1cf9dc2481e" providerId="ADAL" clId="{899DD01C-E12A-4786-BB64-B34906690B37}" dt="2023-12-04T12:32:05.581" v="6107" actId="478"/>
          <ac:picMkLst>
            <pc:docMk/>
            <pc:sldMk cId="2466754173" sldId="11090797"/>
            <ac:picMk id="1028" creationId="{4D6CE39E-82DE-D247-A5B8-EBFA8790AF53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27.965" v="8139"/>
        <pc:sldMkLst>
          <pc:docMk/>
          <pc:sldMk cId="1087209432" sldId="11090798"/>
        </pc:sldMkLst>
        <pc:spChg chg="mod">
          <ac:chgData name="Ли Ицзя" userId="face8d94-5999-42eb-b3c1-a1cf9dc2481e" providerId="ADAL" clId="{899DD01C-E12A-4786-BB64-B34906690B37}" dt="2023-12-04T08:08:18.334" v="592" actId="108"/>
          <ac:spMkLst>
            <pc:docMk/>
            <pc:sldMk cId="1087209432" sldId="11090798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4" creationId="{088E2861-E830-C85A-8F38-61731E92C0A5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5" creationId="{8498E5C6-06AF-B958-3FAE-5B915F593BA2}"/>
          </ac:spMkLst>
        </pc:spChg>
        <pc:spChg chg="add mod">
          <ac:chgData name="Ли Ицзя" userId="face8d94-5999-42eb-b3c1-a1cf9dc2481e" providerId="ADAL" clId="{899DD01C-E12A-4786-BB64-B34906690B37}" dt="2023-12-04T09:46:06.550" v="3480" actId="14100"/>
          <ac:spMkLst>
            <pc:docMk/>
            <pc:sldMk cId="1087209432" sldId="11090798"/>
            <ac:spMk id="7" creationId="{43FBD5AA-BC34-4990-9E4E-FA76AB077659}"/>
          </ac:spMkLst>
        </pc:spChg>
        <pc:spChg chg="add mod">
          <ac:chgData name="Ли Ицзя" userId="face8d94-5999-42eb-b3c1-a1cf9dc2481e" providerId="ADAL" clId="{899DD01C-E12A-4786-BB64-B34906690B37}" dt="2023-12-04T10:00:12.688" v="3693" actId="1076"/>
          <ac:spMkLst>
            <pc:docMk/>
            <pc:sldMk cId="1087209432" sldId="11090798"/>
            <ac:spMk id="9" creationId="{F14CDD96-330B-0757-E8B8-95B01BA2EFE3}"/>
          </ac:spMkLst>
        </pc:spChg>
        <pc:grpChg chg="add mod">
          <ac:chgData name="Ли Ицзя" userId="face8d94-5999-42eb-b3c1-a1cf9dc2481e" providerId="ADAL" clId="{899DD01C-E12A-4786-BB64-B34906690B37}" dt="2023-12-04T09:59:31.243" v="3655" actId="1076"/>
          <ac:grpSpMkLst>
            <pc:docMk/>
            <pc:sldMk cId="1087209432" sldId="11090798"/>
            <ac:grpSpMk id="3" creationId="{23CF8DC7-5DD4-0724-557E-247E454CA4F4}"/>
          </ac:grpSpMkLst>
        </pc:grpChg>
        <pc:picChg chg="mod">
          <ac:chgData name="Ли Ицзя" userId="face8d94-5999-42eb-b3c1-a1cf9dc2481e" providerId="ADAL" clId="{899DD01C-E12A-4786-BB64-B34906690B37}" dt="2023-12-04T09:59:31.243" v="3655" actId="1076"/>
          <ac:picMkLst>
            <pc:docMk/>
            <pc:sldMk cId="1087209432" sldId="11090798"/>
            <ac:picMk id="6" creationId="{48E70B09-9F88-DD0F-F42D-E093631820F3}"/>
          </ac:picMkLst>
        </pc:picChg>
        <pc:picChg chg="add mod">
          <ac:chgData name="Ли Ицзя" userId="face8d94-5999-42eb-b3c1-a1cf9dc2481e" providerId="ADAL" clId="{899DD01C-E12A-4786-BB64-B34906690B37}" dt="2023-12-04T10:00:06.445" v="3690" actId="1076"/>
          <ac:picMkLst>
            <pc:docMk/>
            <pc:sldMk cId="1087209432" sldId="11090798"/>
            <ac:picMk id="8" creationId="{7468D87E-B62B-A0E3-A26F-F9D6461BFC41}"/>
          </ac:picMkLst>
        </pc:picChg>
        <pc:picChg chg="add del mod">
          <ac:chgData name="Ли Ицзя" userId="face8d94-5999-42eb-b3c1-a1cf9dc2481e" providerId="ADAL" clId="{899DD01C-E12A-4786-BB64-B34906690B37}" dt="2023-12-04T09:59:38.391" v="3674" actId="478"/>
          <ac:picMkLst>
            <pc:docMk/>
            <pc:sldMk cId="1087209432" sldId="11090798"/>
            <ac:picMk id="11" creationId="{81E8630F-DEC3-E661-A60F-B745B601F0F8}"/>
          </ac:picMkLst>
        </pc:picChg>
        <pc:picChg chg="add del mod">
          <ac:chgData name="Ли Ицзя" userId="face8d94-5999-42eb-b3c1-a1cf9dc2481e" providerId="ADAL" clId="{899DD01C-E12A-4786-BB64-B34906690B37}" dt="2023-12-04T09:59:38.001" v="3673" actId="478"/>
          <ac:picMkLst>
            <pc:docMk/>
            <pc:sldMk cId="1087209432" sldId="11090798"/>
            <ac:picMk id="13" creationId="{65A98F76-B850-3EA6-D143-DCFCBB5556D5}"/>
          </ac:picMkLst>
        </pc:picChg>
        <pc:picChg chg="add del mod">
          <ac:chgData name="Ли Ицзя" userId="face8d94-5999-42eb-b3c1-a1cf9dc2481e" providerId="ADAL" clId="{899DD01C-E12A-4786-BB64-B34906690B37}" dt="2023-12-04T09:59:34.293" v="3668" actId="22"/>
          <ac:picMkLst>
            <pc:docMk/>
            <pc:sldMk cId="1087209432" sldId="11090798"/>
            <ac:picMk id="15" creationId="{98853888-9EB4-E0A4-89D3-F6FA72D213D0}"/>
          </ac:picMkLst>
        </pc:picChg>
        <pc:picChg chg="add mod modCrop">
          <ac:chgData name="Ли Ицзя" userId="face8d94-5999-42eb-b3c1-a1cf9dc2481e" providerId="ADAL" clId="{899DD01C-E12A-4786-BB64-B34906690B37}" dt="2023-12-04T10:01:07.414" v="3708" actId="732"/>
          <ac:picMkLst>
            <pc:docMk/>
            <pc:sldMk cId="1087209432" sldId="11090798"/>
            <ac:picMk id="17" creationId="{0DBACBA0-A3E4-685F-6392-EA0F0579E916}"/>
          </ac:picMkLst>
        </pc:picChg>
        <pc:picChg chg="add mod modCrop">
          <ac:chgData name="Ли Ицзя" userId="face8d94-5999-42eb-b3c1-a1cf9dc2481e" providerId="ADAL" clId="{899DD01C-E12A-4786-BB64-B34906690B37}" dt="2023-12-04T10:01:00.736" v="3706" actId="732"/>
          <ac:picMkLst>
            <pc:docMk/>
            <pc:sldMk cId="1087209432" sldId="11090798"/>
            <ac:picMk id="19" creationId="{981F7838-29D6-C9D1-E96E-22EB35D34318}"/>
          </ac:picMkLst>
        </pc:picChg>
        <pc:picChg chg="add del mod">
          <ac:chgData name="Ли Ицзя" userId="face8d94-5999-42eb-b3c1-a1cf9dc2481e" providerId="ADAL" clId="{899DD01C-E12A-4786-BB64-B34906690B37}" dt="2023-12-04T09:51:52.994" v="3622" actId="21"/>
          <ac:picMkLst>
            <pc:docMk/>
            <pc:sldMk cId="1087209432" sldId="11090798"/>
            <ac:picMk id="2050" creationId="{058B4B76-81ED-51B4-550E-244D57E466D6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48.839" v="8210" actId="20577"/>
        <pc:sldMkLst>
          <pc:docMk/>
          <pc:sldMk cId="3289069328" sldId="11090799"/>
        </pc:sldMkLst>
        <pc:spChg chg="mod">
          <ac:chgData name="Ли Ицзя" userId="face8d94-5999-42eb-b3c1-a1cf9dc2481e" providerId="ADAL" clId="{899DD01C-E12A-4786-BB64-B34906690B37}" dt="2023-12-04T08:08:20.713" v="593" actId="108"/>
          <ac:spMkLst>
            <pc:docMk/>
            <pc:sldMk cId="3289069328" sldId="11090799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4" creationId="{919B1490-1F5D-F9AF-48A2-058B68CA2CE9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5" creationId="{B8C181BD-B70B-6FD1-9A9E-AF4FA5722371}"/>
          </ac:spMkLst>
        </pc:spChg>
        <pc:spChg chg="add mod">
          <ac:chgData name="Ли Ицзя" userId="face8d94-5999-42eb-b3c1-a1cf9dc2481e" providerId="ADAL" clId="{899DD01C-E12A-4786-BB64-B34906690B37}" dt="2023-12-04T10:01:52.987" v="3778" actId="20577"/>
          <ac:spMkLst>
            <pc:docMk/>
            <pc:sldMk cId="3289069328" sldId="11090799"/>
            <ac:spMk id="7" creationId="{4DB0206B-DFD6-2145-617B-547F4B5A3645}"/>
          </ac:spMkLst>
        </pc:spChg>
        <pc:grpChg chg="add mod">
          <ac:chgData name="Ли Ицзя" userId="face8d94-5999-42eb-b3c1-a1cf9dc2481e" providerId="ADAL" clId="{899DD01C-E12A-4786-BB64-B34906690B37}" dt="2023-12-04T07:28:52.224" v="413" actId="1076"/>
          <ac:grpSpMkLst>
            <pc:docMk/>
            <pc:sldMk cId="3289069328" sldId="11090799"/>
            <ac:grpSpMk id="3" creationId="{F720D188-11ED-6E48-C0B0-E114DF01F6AE}"/>
          </ac:grpSpMkLst>
        </pc:grpChg>
        <pc:picChg chg="mod">
          <ac:chgData name="Ли Ицзя" userId="face8d94-5999-42eb-b3c1-a1cf9dc2481e" providerId="ADAL" clId="{899DD01C-E12A-4786-BB64-B34906690B37}" dt="2023-12-04T07:28:52.224" v="413" actId="1076"/>
          <ac:picMkLst>
            <pc:docMk/>
            <pc:sldMk cId="3289069328" sldId="11090799"/>
            <ac:picMk id="6" creationId="{BB8793E5-0AD7-9CDF-DA6F-6C74D93B4BD9}"/>
          </ac:picMkLst>
        </pc:picChg>
        <pc:picChg chg="del">
          <ac:chgData name="Ли Ицзя" userId="face8d94-5999-42eb-b3c1-a1cf9dc2481e" providerId="ADAL" clId="{899DD01C-E12A-4786-BB64-B34906690B37}" dt="2023-12-04T14:52:50.912" v="7085"/>
          <ac:picMkLst>
            <pc:docMk/>
            <pc:sldMk cId="3289069328" sldId="11090799"/>
            <ac:picMk id="8" creationId="{BAF15B11-2140-3D69-2EBE-34DA6EC58026}"/>
          </ac:picMkLst>
        </pc:picChg>
        <pc:picChg chg="add mod">
          <ac:chgData name="Ли Ицзя" userId="face8d94-5999-42eb-b3c1-a1cf9dc2481e" providerId="ADAL" clId="{899DD01C-E12A-4786-BB64-B34906690B37}" dt="2023-12-04T12:42:29.083" v="6474" actId="14100"/>
          <ac:picMkLst>
            <pc:docMk/>
            <pc:sldMk cId="3289069328" sldId="11090799"/>
            <ac:picMk id="9" creationId="{C508F28A-FE05-C796-48AA-278B6F9E3AC6}"/>
          </ac:picMkLst>
        </pc:picChg>
        <pc:picChg chg="add mod">
          <ac:chgData name="Ли Ицзя" userId="face8d94-5999-42eb-b3c1-a1cf9dc2481e" providerId="ADAL" clId="{899DD01C-E12A-4786-BB64-B34906690B37}" dt="2023-12-04T10:06:31.308" v="3785" actId="1076"/>
          <ac:picMkLst>
            <pc:docMk/>
            <pc:sldMk cId="3289069328" sldId="11090799"/>
            <ac:picMk id="3074" creationId="{ACE1CC65-2F21-4424-73A4-609C5F335660}"/>
          </ac:picMkLst>
        </pc:picChg>
        <pc:picChg chg="add mod">
          <ac:chgData name="Ли Ицзя" userId="face8d94-5999-42eb-b3c1-a1cf9dc2481e" providerId="ADAL" clId="{899DD01C-E12A-4786-BB64-B34906690B37}" dt="2023-12-04T10:07:25.058" v="3790" actId="1076"/>
          <ac:picMkLst>
            <pc:docMk/>
            <pc:sldMk cId="3289069328" sldId="11090799"/>
            <ac:picMk id="3076" creationId="{2E9209C9-FE43-7C4D-9537-04CC64D3BC6F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8:00.973" v="8142"/>
        <pc:sldMkLst>
          <pc:docMk/>
          <pc:sldMk cId="3149714539" sldId="11090800"/>
        </pc:sldMkLst>
        <pc:spChg chg="mod">
          <ac:chgData name="Ли Ицзя" userId="face8d94-5999-42eb-b3c1-a1cf9dc2481e" providerId="ADAL" clId="{899DD01C-E12A-4786-BB64-B34906690B37}" dt="2023-12-04T08:08:23.162" v="594" actId="108"/>
          <ac:spMkLst>
            <pc:docMk/>
            <pc:sldMk cId="3149714539" sldId="11090800"/>
            <ac:spMk id="2" creationId="{60DE1B1D-BB00-E205-E3CF-DB061EDAF302}"/>
          </ac:spMkLst>
        </pc:spChg>
        <pc:spChg chg="add mod">
          <ac:chgData name="Ли Ицзя" userId="face8d94-5999-42eb-b3c1-a1cf9dc2481e" providerId="ADAL" clId="{899DD01C-E12A-4786-BB64-B34906690B37}" dt="2023-12-04T15:01:40.621" v="7132" actId="1076"/>
          <ac:spMkLst>
            <pc:docMk/>
            <pc:sldMk cId="3149714539" sldId="11090800"/>
            <ac:spMk id="3" creationId="{DD9F7552-3298-DD9B-C75F-342184689702}"/>
          </ac:spMkLst>
        </pc:spChg>
        <pc:spChg chg="mod">
          <ac:chgData name="Ли Ицзя" userId="face8d94-5999-42eb-b3c1-a1cf9dc2481e" providerId="ADAL" clId="{899DD01C-E12A-4786-BB64-B34906690B37}" dt="2023-12-04T07:41:19.857" v="424" actId="14100"/>
          <ac:spMkLst>
            <pc:docMk/>
            <pc:sldMk cId="3149714539" sldId="11090800"/>
            <ac:spMk id="5" creationId="{008D7002-AC04-94F7-1F0A-21EE3012BDE6}"/>
          </ac:spMkLst>
        </pc:spChg>
        <pc:spChg chg="add mod">
          <ac:chgData name="Ли Ицзя" userId="face8d94-5999-42eb-b3c1-a1cf9dc2481e" providerId="ADAL" clId="{899DD01C-E12A-4786-BB64-B34906690B37}" dt="2023-12-04T17:48:04.922" v="8059" actId="1076"/>
          <ac:spMkLst>
            <pc:docMk/>
            <pc:sldMk cId="3149714539" sldId="11090800"/>
            <ac:spMk id="6" creationId="{FE460201-2886-1D5D-036E-5A3B2636C97A}"/>
          </ac:spMkLst>
        </pc:spChg>
        <pc:spChg chg="del mod">
          <ac:chgData name="Ли Ицзя" userId="face8d94-5999-42eb-b3c1-a1cf9dc2481e" providerId="ADAL" clId="{899DD01C-E12A-4786-BB64-B34906690B37}" dt="2023-12-04T17:40:14.997" v="7974" actId="478"/>
          <ac:spMkLst>
            <pc:docMk/>
            <pc:sldMk cId="3149714539" sldId="11090800"/>
            <ac:spMk id="8" creationId="{9B83F24B-443E-FEAA-A8B0-0E5A399CB55C}"/>
          </ac:spMkLst>
        </pc:spChg>
        <pc:spChg chg="add del">
          <ac:chgData name="Ли Ицзя" userId="face8d94-5999-42eb-b3c1-a1cf9dc2481e" providerId="ADAL" clId="{899DD01C-E12A-4786-BB64-B34906690B37}" dt="2023-12-04T10:12:48.376" v="4189" actId="22"/>
          <ac:spMkLst>
            <pc:docMk/>
            <pc:sldMk cId="3149714539" sldId="11090800"/>
            <ac:spMk id="11" creationId="{75628FD7-8EF9-CC4C-675A-F9158713F262}"/>
          </ac:spMkLst>
        </pc:sp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4" creationId="{876F8E04-6E9C-6C4F-169B-7D81F176D6D8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7" creationId="{CA10327A-8D9D-E408-C4D2-455F106A7A01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9" creationId="{D18D2C50-F9EE-E0B2-1872-D4BD1E4C89F0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10" creationId="{5418CBE7-BD7E-8605-E959-213B7EAEE7F4}"/>
          </ac:picMkLst>
        </pc:picChg>
        <pc:picChg chg="add del mod">
          <ac:chgData name="Ли Ицзя" userId="face8d94-5999-42eb-b3c1-a1cf9dc2481e" providerId="ADAL" clId="{899DD01C-E12A-4786-BB64-B34906690B37}" dt="2023-12-04T17:48:07.693" v="8060" actId="478"/>
          <ac:picMkLst>
            <pc:docMk/>
            <pc:sldMk cId="3149714539" sldId="11090800"/>
            <ac:picMk id="11" creationId="{83FF0B02-3789-3957-F46F-03829C2C093A}"/>
          </ac:picMkLst>
        </pc:picChg>
        <pc:picChg chg="add del mod">
          <ac:chgData name="Ли Ицзя" userId="face8d94-5999-42eb-b3c1-a1cf9dc2481e" providerId="ADAL" clId="{899DD01C-E12A-4786-BB64-B34906690B37}" dt="2023-12-04T17:40:15.580" v="7975" actId="478"/>
          <ac:picMkLst>
            <pc:docMk/>
            <pc:sldMk cId="3149714539" sldId="11090800"/>
            <ac:picMk id="13" creationId="{8BA3F58A-EC7F-85FA-77BA-91D6255266D0}"/>
          </ac:picMkLst>
        </pc:picChg>
        <pc:picChg chg="add del mod ord">
          <ac:chgData name="Ли Ицзя" userId="face8d94-5999-42eb-b3c1-a1cf9dc2481e" providerId="ADAL" clId="{899DD01C-E12A-4786-BB64-B34906690B37}" dt="2023-12-04T17:47:11.706" v="8055" actId="478"/>
          <ac:picMkLst>
            <pc:docMk/>
            <pc:sldMk cId="3149714539" sldId="11090800"/>
            <ac:picMk id="14" creationId="{00EAAC10-ADC2-229F-E639-E88E4BCE84E7}"/>
          </ac:picMkLst>
        </pc:picChg>
        <pc:picChg chg="add del mod">
          <ac:chgData name="Ли Ицзя" userId="face8d94-5999-42eb-b3c1-a1cf9dc2481e" providerId="ADAL" clId="{899DD01C-E12A-4786-BB64-B34906690B37}" dt="2023-12-04T17:40:11.661" v="7973" actId="27803"/>
          <ac:picMkLst>
            <pc:docMk/>
            <pc:sldMk cId="3149714539" sldId="11090800"/>
            <ac:picMk id="15" creationId="{9B83F24B-443E-FEAA-A8B0-0E5A399CB55C}"/>
          </ac:picMkLst>
        </pc:picChg>
        <pc:picChg chg="add del mod">
          <ac:chgData name="Ли Ицзя" userId="face8d94-5999-42eb-b3c1-a1cf9dc2481e" providerId="ADAL" clId="{899DD01C-E12A-4786-BB64-B34906690B37}" dt="2023-12-04T17:40:16.041" v="7976" actId="478"/>
          <ac:picMkLst>
            <pc:docMk/>
            <pc:sldMk cId="3149714539" sldId="11090800"/>
            <ac:picMk id="16" creationId="{7AEE29C5-B61D-5122-4141-339CF3821B0C}"/>
          </ac:picMkLst>
        </pc:picChg>
        <pc:picChg chg="add del mod ord">
          <ac:chgData name="Ли Ицзя" userId="face8d94-5999-42eb-b3c1-a1cf9dc2481e" providerId="ADAL" clId="{899DD01C-E12A-4786-BB64-B34906690B37}" dt="2023-12-04T19:10:16.626" v="8061" actId="478"/>
          <ac:picMkLst>
            <pc:docMk/>
            <pc:sldMk cId="3149714539" sldId="11090800"/>
            <ac:picMk id="18" creationId="{C4128998-BDD8-7721-580B-2A85300F2436}"/>
          </ac:picMkLst>
        </pc:picChg>
        <pc:picChg chg="add mod ord">
          <ac:chgData name="Ли Ицзя" userId="face8d94-5999-42eb-b3c1-a1cf9dc2481e" providerId="ADAL" clId="{899DD01C-E12A-4786-BB64-B34906690B37}" dt="2023-12-04T19:10:37.657" v="8066" actId="167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38:44.961" v="8145"/>
        <pc:sldMkLst>
          <pc:docMk/>
          <pc:sldMk cId="1084063448" sldId="11090801"/>
        </pc:sldMkLst>
        <pc:spChg chg="mod">
          <ac:chgData name="Ли Ицзя" userId="face8d94-5999-42eb-b3c1-a1cf9dc2481e" providerId="ADAL" clId="{899DD01C-E12A-4786-BB64-B34906690B37}" dt="2023-12-04T08:08:25.675" v="595" actId="108"/>
          <ac:spMkLst>
            <pc:docMk/>
            <pc:sldMk cId="1084063448" sldId="1109080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3" creationId="{95957997-BAFC-9518-673A-1148F1107BE3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4" creationId="{E7603D7B-42BC-4EAF-A34D-8494983FA23E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5" creationId="{8AE72DC9-FF2C-EBF4-2892-DEB8F5E4667A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6" creationId="{0C248547-8358-5488-9B4F-3B0E04853B20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7" creationId="{13030C7F-99F8-6236-2410-66ACA3C20596}"/>
          </ac:spMkLst>
        </pc:spChg>
        <pc:spChg chg="del">
          <ac:chgData name="Ли Ицзя" userId="face8d94-5999-42eb-b3c1-a1cf9dc2481e" providerId="ADAL" clId="{899DD01C-E12A-4786-BB64-B34906690B37}" dt="2023-12-04T10:15:38.270" v="4235" actId="478"/>
          <ac:spMkLst>
            <pc:docMk/>
            <pc:sldMk cId="1084063448" sldId="11090801"/>
            <ac:spMk id="7" creationId="{55F86F50-0C80-7FD0-7C17-42F34386A2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2" creationId="{08DF0484-8628-0742-911A-F6F2EFADAC1B}"/>
          </ac:spMkLst>
        </pc:spChg>
        <pc:spChg chg="add mod">
          <ac:chgData name="Ли Ицзя" userId="face8d94-5999-42eb-b3c1-a1cf9dc2481e" providerId="ADAL" clId="{899DD01C-E12A-4786-BB64-B34906690B37}" dt="2023-12-04T07:42:35.941" v="451" actId="1076"/>
          <ac:spMkLst>
            <pc:docMk/>
            <pc:sldMk cId="1084063448" sldId="11090801"/>
            <ac:spMk id="14" creationId="{CA43FBA0-E931-D808-18AC-14635A2D66A9}"/>
          </ac:spMkLst>
        </pc:spChg>
        <pc:spChg chg="add del mod">
          <ac:chgData name="Ли Ицзя" userId="face8d94-5999-42eb-b3c1-a1cf9dc2481e" providerId="ADAL" clId="{899DD01C-E12A-4786-BB64-B34906690B37}" dt="2023-12-04T14:43:42.340" v="6731" actId="478"/>
          <ac:spMkLst>
            <pc:docMk/>
            <pc:sldMk cId="1084063448" sldId="11090801"/>
            <ac:spMk id="15" creationId="{79FCD2B2-01E3-649F-3FA6-C9D8C66E4E25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6" creationId="{3FD3B8E5-A522-D611-234D-52C214558521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7" creationId="{8E68D6E9-31D1-460D-3904-436F409E9FD9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8" creationId="{506AF879-6945-ED2A-4D49-42735B5FCF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9" creationId="{A1C777E5-83A3-A1BD-6D9E-3649A83A40F1}"/>
          </ac:spMkLst>
        </pc:spChg>
        <pc:picChg chg="add mod">
          <ac:chgData name="Ли Ицзя" userId="face8d94-5999-42eb-b3c1-a1cf9dc2481e" providerId="ADAL" clId="{899DD01C-E12A-4786-BB64-B34906690B37}" dt="2023-12-04T07:42:37.663" v="452" actId="1076"/>
          <ac:picMkLst>
            <pc:docMk/>
            <pc:sldMk cId="1084063448" sldId="11090801"/>
            <ac:picMk id="13" creationId="{ED15FDEF-9B85-7EA8-3B28-217AE5BE724F}"/>
          </ac:picMkLst>
        </pc:picChg>
        <pc:picChg chg="add mod">
          <ac:chgData name="Ли Ицзя" userId="face8d94-5999-42eb-b3c1-a1cf9dc2481e" providerId="ADAL" clId="{899DD01C-E12A-4786-BB64-B34906690B37}" dt="2023-12-04T07:43:07.453" v="457" actId="1076"/>
          <ac:picMkLst>
            <pc:docMk/>
            <pc:sldMk cId="1084063448" sldId="11090801"/>
            <ac:picMk id="4098" creationId="{85361466-19BB-9A5B-1108-59E5D3AE639C}"/>
          </ac:picMkLst>
        </pc:picChg>
        <pc:picChg chg="add mod">
          <ac:chgData name="Ли Ицзя" userId="face8d94-5999-42eb-b3c1-a1cf9dc2481e" providerId="ADAL" clId="{899DD01C-E12A-4786-BB64-B34906690B37}" dt="2023-12-04T07:44:06.648" v="464" actId="1076"/>
          <ac:picMkLst>
            <pc:docMk/>
            <pc:sldMk cId="1084063448" sldId="11090801"/>
            <ac:picMk id="4100" creationId="{DE0AD138-3D75-7A7F-A578-F5DC822C5314}"/>
          </ac:picMkLst>
        </pc:picChg>
        <pc:picChg chg="add mod">
          <ac:chgData name="Ли Ицзя" userId="face8d94-5999-42eb-b3c1-a1cf9dc2481e" providerId="ADAL" clId="{899DD01C-E12A-4786-BB64-B34906690B37}" dt="2023-12-04T07:44:37.564" v="470" actId="1076"/>
          <ac:picMkLst>
            <pc:docMk/>
            <pc:sldMk cId="1084063448" sldId="11090801"/>
            <ac:picMk id="4102" creationId="{33F53E67-C810-2597-F9B8-CA01534FCB8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39:07.196" v="8148" actId="1076"/>
        <pc:sldMkLst>
          <pc:docMk/>
          <pc:sldMk cId="45965993" sldId="11090802"/>
        </pc:sldMkLst>
        <pc:spChg chg="mod">
          <ac:chgData name="Ли Ицзя" userId="face8d94-5999-42eb-b3c1-a1cf9dc2481e" providerId="ADAL" clId="{899DD01C-E12A-4786-BB64-B34906690B37}" dt="2023-12-04T08:08:28.611" v="596" actId="108"/>
          <ac:spMkLst>
            <pc:docMk/>
            <pc:sldMk cId="45965993" sldId="1109080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3" creationId="{C903F25D-B763-BC11-1F78-E6E00D5AF1A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4" creationId="{C4BC0074-6391-C01E-F9E5-A14E5AFEB9B3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5" creationId="{760B2AEC-E6E7-6405-F855-71506A2F00B0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6" creationId="{03BFB51B-534A-08A5-AC74-9051B2394B68}"/>
          </ac:spMkLst>
        </pc:spChg>
        <pc:spChg chg="mod">
          <ac:chgData name="Ли Ицзя" userId="face8d94-5999-42eb-b3c1-a1cf9dc2481e" providerId="ADAL" clId="{899DD01C-E12A-4786-BB64-B34906690B37}" dt="2023-12-04T15:17:51.497" v="7817" actId="14100"/>
          <ac:spMkLst>
            <pc:docMk/>
            <pc:sldMk cId="45965993" sldId="11090802"/>
            <ac:spMk id="7" creationId="{238A4328-4EB2-DEF4-CFE5-5A64B0A49081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8" creationId="{E24C81BB-A187-319B-8F8D-BF5DC6B159EF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9" creationId="{BAFF645C-4292-A685-3121-F41C0AE39895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10" creationId="{124D358D-47AC-46D4-E5D7-2DBA105F7179}"/>
          </ac:spMkLst>
        </pc:spChg>
        <pc:spChg chg="mod">
          <ac:chgData name="Ли Ицзя" userId="face8d94-5999-42eb-b3c1-a1cf9dc2481e" providerId="ADAL" clId="{899DD01C-E12A-4786-BB64-B34906690B37}" dt="2023-12-04T15:18:54.767" v="7835" actId="14100"/>
          <ac:spMkLst>
            <pc:docMk/>
            <pc:sldMk cId="45965993" sldId="11090802"/>
            <ac:spMk id="11" creationId="{4A56A341-BECA-8C86-A90B-72F2D45969C8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2" creationId="{349567DC-0E5A-D3C3-48CE-7B5B36DDCDFA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13" creationId="{7EC66BD9-8A26-FACF-33E8-29636AB86292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4" creationId="{A2155C43-DE60-D8D6-59F8-50EA6EC1F578}"/>
          </ac:spMkLst>
        </pc:spChg>
        <pc:spChg chg="add mod">
          <ac:chgData name="Ли Ицзя" userId="face8d94-5999-42eb-b3c1-a1cf9dc2481e" providerId="ADAL" clId="{899DD01C-E12A-4786-BB64-B34906690B37}" dt="2023-12-04T15:17:48.142" v="7816" actId="1076"/>
          <ac:spMkLst>
            <pc:docMk/>
            <pc:sldMk cId="45965993" sldId="11090802"/>
            <ac:spMk id="15" creationId="{C4053E89-4953-0677-F8EB-0F4821499694}"/>
          </ac:spMkLst>
        </pc:spChg>
        <pc:spChg chg="add mod">
          <ac:chgData name="Ли Ицзя" userId="face8d94-5999-42eb-b3c1-a1cf9dc2481e" providerId="ADAL" clId="{899DD01C-E12A-4786-BB64-B34906690B37}" dt="2023-12-04T15:18:57.313" v="7836" actId="1076"/>
          <ac:spMkLst>
            <pc:docMk/>
            <pc:sldMk cId="45965993" sldId="11090802"/>
            <ac:spMk id="17" creationId="{9042A642-3205-929F-8A92-9B70A18DFCCB}"/>
          </ac:spMkLst>
        </pc:spChg>
        <pc:spChg chg="add mod">
          <ac:chgData name="Ли Ицзя" userId="face8d94-5999-42eb-b3c1-a1cf9dc2481e" providerId="ADAL" clId="{899DD01C-E12A-4786-BB64-B34906690B37}" dt="2023-12-04T15:18:36.602" v="7831" actId="1037"/>
          <ac:spMkLst>
            <pc:docMk/>
            <pc:sldMk cId="45965993" sldId="11090802"/>
            <ac:spMk id="19" creationId="{4E9D8F75-69E3-B97F-02D5-7DF44CCAB02F}"/>
          </ac:spMkLst>
        </pc:spChg>
        <pc:spChg chg="add del mod">
          <ac:chgData name="Ли Ицзя" userId="face8d94-5999-42eb-b3c1-a1cf9dc2481e" providerId="ADAL" clId="{899DD01C-E12A-4786-BB64-B34906690B37}" dt="2023-12-04T07:58:11.958" v="570" actId="11529"/>
          <ac:spMkLst>
            <pc:docMk/>
            <pc:sldMk cId="45965993" sldId="11090802"/>
            <ac:spMk id="21" creationId="{098732F7-0D61-C886-61B2-2081EC996A80}"/>
          </ac:spMkLst>
        </pc:spChg>
        <pc:spChg chg="add mod">
          <ac:chgData name="Ли Ицзя" userId="face8d94-5999-42eb-b3c1-a1cf9dc2481e" providerId="ADAL" clId="{899DD01C-E12A-4786-BB64-B34906690B37}" dt="2023-12-04T15:18:30.750" v="7828" actId="1076"/>
          <ac:spMkLst>
            <pc:docMk/>
            <pc:sldMk cId="45965993" sldId="11090802"/>
            <ac:spMk id="21" creationId="{300D294F-5C55-A26C-AAC5-E45388DDD70D}"/>
          </ac:spMkLst>
        </pc:spChg>
        <pc:spChg chg="add mod">
          <ac:chgData name="Ли Ицзя" userId="face8d94-5999-42eb-b3c1-a1cf9dc2481e" providerId="ADAL" clId="{899DD01C-E12A-4786-BB64-B34906690B37}" dt="2023-12-04T15:19:22.981" v="7843" actId="14100"/>
          <ac:spMkLst>
            <pc:docMk/>
            <pc:sldMk cId="45965993" sldId="11090802"/>
            <ac:spMk id="24" creationId="{52BBB56A-807F-264F-E231-FEF7D32BCE26}"/>
          </ac:spMkLst>
        </pc:spChg>
        <pc:spChg chg="add mod">
          <ac:chgData name="Ли Ицзя" userId="face8d94-5999-42eb-b3c1-a1cf9dc2481e" providerId="ADAL" clId="{899DD01C-E12A-4786-BB64-B34906690B37}" dt="2023-12-04T15:19:25.789" v="7844" actId="1076"/>
          <ac:spMkLst>
            <pc:docMk/>
            <pc:sldMk cId="45965993" sldId="11090802"/>
            <ac:spMk id="25" creationId="{50381966-177C-C06D-05DB-06AEB2BABD59}"/>
          </ac:spMkLst>
        </pc:spChg>
        <pc:spChg chg="mod">
          <ac:chgData name="Ли Ицзя" userId="face8d94-5999-42eb-b3c1-a1cf9dc2481e" providerId="ADAL" clId="{899DD01C-E12A-4786-BB64-B34906690B37}" dt="2023-12-04T19:39:07.196" v="8148" actId="1076"/>
          <ac:spMkLst>
            <pc:docMk/>
            <pc:sldMk cId="45965993" sldId="11090802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9:05.033" v="8146" actId="164"/>
          <ac:grpSpMkLst>
            <pc:docMk/>
            <pc:sldMk cId="45965993" sldId="11090802"/>
            <ac:grpSpMk id="29" creationId="{F0CEC3E8-AD4E-FF4D-95D5-AEC2CE9E4CC2}"/>
          </ac:grpSpMkLst>
        </pc:grp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6" creationId="{66CEBC29-B5DC-8D74-4FA0-0F1C0576DB7C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8" creationId="{8AC1F594-0D2A-ACEB-723E-68DBF50ABB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20" creationId="{D93A0ED7-FF34-D048-D49C-8483893545F2}"/>
          </ac:picMkLst>
        </pc:picChg>
        <pc:picChg chg="add mod">
          <ac:chgData name="Ли Ицзя" userId="face8d94-5999-42eb-b3c1-a1cf9dc2481e" providerId="ADAL" clId="{899DD01C-E12A-4786-BB64-B34906690B37}" dt="2023-12-04T15:18:13.847" v="7823" actId="1076"/>
          <ac:picMkLst>
            <pc:docMk/>
            <pc:sldMk cId="45965993" sldId="11090802"/>
            <ac:picMk id="22" creationId="{FBC38CF2-5433-C46A-6A16-0A64B5CB63E1}"/>
          </ac:picMkLst>
        </pc:picChg>
        <pc:picChg chg="add mod">
          <ac:chgData name="Ли Ицзя" userId="face8d94-5999-42eb-b3c1-a1cf9dc2481e" providerId="ADAL" clId="{899DD01C-E12A-4786-BB64-B34906690B37}" dt="2023-12-04T15:18:35.225" v="7830" actId="1076"/>
          <ac:picMkLst>
            <pc:docMk/>
            <pc:sldMk cId="45965993" sldId="11090802"/>
            <ac:picMk id="23" creationId="{E1F5CBDF-1287-2144-3944-955FEC3EB64E}"/>
          </ac:picMkLst>
        </pc:picChg>
        <pc:picChg chg="add mod">
          <ac:chgData name="Ли Ицзя" userId="face8d94-5999-42eb-b3c1-a1cf9dc2481e" providerId="ADAL" clId="{899DD01C-E12A-4786-BB64-B34906690B37}" dt="2023-12-04T15:19:11.559" v="7840" actId="1076"/>
          <ac:picMkLst>
            <pc:docMk/>
            <pc:sldMk cId="45965993" sldId="11090802"/>
            <ac:picMk id="26" creationId="{281B35C8-3D0A-EF37-F36E-6788EBF28243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7" creationId="{300A90E0-F3F0-19BF-8272-2FE1E40E16FB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8" creationId="{D48D3B4E-076E-2BDF-C377-00AE0763CD0D}"/>
          </ac:picMkLst>
        </pc:picChg>
        <pc:picChg chg="add del mod">
          <ac:chgData name="Ли Ицзя" userId="face8d94-5999-42eb-b3c1-a1cf9dc2481e" providerId="ADAL" clId="{899DD01C-E12A-4786-BB64-B34906690B37}" dt="2023-12-04T07:52:45.382" v="501" actId="478"/>
          <ac:picMkLst>
            <pc:docMk/>
            <pc:sldMk cId="45965993" sldId="11090802"/>
            <ac:picMk id="12290" creationId="{864F5B20-8B5E-E3E9-7785-F6F534AC66EB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292" creationId="{C06B6820-AA15-70F6-B638-ECAF1E2EC878}"/>
          </ac:picMkLst>
        </pc:picChg>
        <pc:picChg chg="add del mod">
          <ac:chgData name="Ли Ицзя" userId="face8d94-5999-42eb-b3c1-a1cf9dc2481e" providerId="ADAL" clId="{899DD01C-E12A-4786-BB64-B34906690B37}" dt="2023-12-04T07:54:37.600" v="519"/>
          <ac:picMkLst>
            <pc:docMk/>
            <pc:sldMk cId="45965993" sldId="11090802"/>
            <ac:picMk id="12294" creationId="{25CE5D61-690D-E7CE-EA1D-5473C66FB4C5}"/>
          </ac:picMkLst>
        </pc:picChg>
        <pc:picChg chg="add del mod">
          <ac:chgData name="Ли Ицзя" userId="face8d94-5999-42eb-b3c1-a1cf9dc2481e" providerId="ADAL" clId="{899DD01C-E12A-4786-BB64-B34906690B37}" dt="2023-12-04T07:55:05.623" v="533" actId="478"/>
          <ac:picMkLst>
            <pc:docMk/>
            <pc:sldMk cId="45965993" sldId="11090802"/>
            <ac:picMk id="12296" creationId="{673F5F10-86F2-CAD2-9A93-974E5E1281F5}"/>
          </ac:picMkLst>
        </pc:picChg>
        <pc:picChg chg="add del">
          <ac:chgData name="Ли Ицзя" userId="face8d94-5999-42eb-b3c1-a1cf9dc2481e" providerId="ADAL" clId="{899DD01C-E12A-4786-BB64-B34906690B37}" dt="2023-12-04T07:55:20.845" v="535"/>
          <ac:picMkLst>
            <pc:docMk/>
            <pc:sldMk cId="45965993" sldId="11090802"/>
            <ac:picMk id="12298" creationId="{99E75E68-1CFE-A64A-0380-DA46744D9341}"/>
          </ac:picMkLst>
        </pc:picChg>
        <pc:picChg chg="add del mod">
          <ac:chgData name="Ли Ицзя" userId="face8d94-5999-42eb-b3c1-a1cf9dc2481e" providerId="ADAL" clId="{899DD01C-E12A-4786-BB64-B34906690B37}" dt="2023-12-04T07:55:58.600" v="541" actId="478"/>
          <ac:picMkLst>
            <pc:docMk/>
            <pc:sldMk cId="45965993" sldId="11090802"/>
            <ac:picMk id="12300" creationId="{F4BCB9C0-CAB5-5F5A-2B48-4AA05246A1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302" creationId="{C546F3A8-8F9D-1636-FED2-CAEDA1930F40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2304" creationId="{8A2CAAAC-5F71-6135-3C43-38D101CE55E7}"/>
          </ac:picMkLst>
        </pc:pic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2306" creationId="{AFB02DA9-01A4-EF1E-9B82-0E2B57AA1D3C}"/>
          </ac:picMkLst>
        </pc:picChg>
      </pc:sldChg>
      <pc:sldChg chg="addSp delSp modSp mod ord modClrScheme chgLayout">
        <pc:chgData name="Ли Ицзя" userId="face8d94-5999-42eb-b3c1-a1cf9dc2481e" providerId="ADAL" clId="{899DD01C-E12A-4786-BB64-B34906690B37}" dt="2023-12-04T15:20:05.925" v="7851"/>
        <pc:sldMkLst>
          <pc:docMk/>
          <pc:sldMk cId="2455994234" sldId="11090804"/>
        </pc:sldMkLst>
        <pc:spChg chg="mod">
          <ac:chgData name="Ли Ицзя" userId="face8d94-5999-42eb-b3c1-a1cf9dc2481e" providerId="ADAL" clId="{899DD01C-E12A-4786-BB64-B34906690B37}" dt="2023-12-04T08:08:31.054" v="597" actId="108"/>
          <ac:spMkLst>
            <pc:docMk/>
            <pc:sldMk cId="2455994234" sldId="11090804"/>
            <ac:spMk id="2" creationId="{60DE1B1D-BB00-E205-E3CF-DB061EDAF302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3" creationId="{44AC5327-B19B-C1E0-68FA-2C414FDC9A66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4" creationId="{6F7DDFE1-A48C-FE19-BECA-81F5FAD7FA7C}"/>
          </ac:spMkLst>
        </pc:spChg>
        <pc:spChg chg="mod">
          <ac:chgData name="Ли Ицзя" userId="face8d94-5999-42eb-b3c1-a1cf9dc2481e" providerId="ADAL" clId="{899DD01C-E12A-4786-BB64-B34906690B37}" dt="2023-12-04T15:17:55.395" v="7819" actId="1076"/>
          <ac:spMkLst>
            <pc:docMk/>
            <pc:sldMk cId="2455994234" sldId="11090804"/>
            <ac:spMk id="39" creationId="{00000000-0000-0000-0000-000000000000}"/>
          </ac:spMkLst>
        </pc:sp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5" creationId="{9881EDBF-144A-0BD8-00CB-6C5FE4BC4789}"/>
          </ac:picMkLst>
        </pc:pic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6" creationId="{BC6C2C08-C0A7-6B49-48CD-7654106ECFDE}"/>
          </ac:picMkLst>
        </pc:picChg>
      </pc:sldChg>
      <pc:sldChg chg="addSp delSp modSp new mod setBg">
        <pc:chgData name="Ли Ицзя" userId="face8d94-5999-42eb-b3c1-a1cf9dc2481e" providerId="ADAL" clId="{899DD01C-E12A-4786-BB64-B34906690B37}" dt="2023-12-04T07:59:25.842" v="580" actId="14100"/>
        <pc:sldMkLst>
          <pc:docMk/>
          <pc:sldMk cId="1899155277" sldId="11090805"/>
        </pc:sldMkLst>
        <pc:spChg chg="del mo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2" creationId="{B4A6F7B4-47CB-7C4B-9F75-228756E5C489}"/>
          </ac:spMkLst>
        </pc:spChg>
        <pc:spChg chg="del">
          <ac:chgData name="Ли Ицзя" userId="face8d94-5999-42eb-b3c1-a1cf9dc2481e" providerId="ADAL" clId="{899DD01C-E12A-4786-BB64-B34906690B37}" dt="2023-12-04T06:31:38.817" v="20"/>
          <ac:spMkLst>
            <pc:docMk/>
            <pc:sldMk cId="1899155277" sldId="11090805"/>
            <ac:spMk id="3" creationId="{D0E85652-B859-E747-392C-DD9DBFB53A44}"/>
          </ac:spMkLst>
        </pc:spChg>
        <pc:spChg chg="add del">
          <ac:chgData name="Ли Ицзя" userId="face8d94-5999-42eb-b3c1-a1cf9dc2481e" providerId="ADAL" clId="{899DD01C-E12A-4786-BB64-B34906690B37}" dt="2023-12-04T06:31:47.657" v="22" actId="26606"/>
          <ac:spMkLst>
            <pc:docMk/>
            <pc:sldMk cId="1899155277" sldId="11090805"/>
            <ac:spMk id="1031" creationId="{A4AC5506-6312-4701-8D3C-40187889A947}"/>
          </ac:spMkLst>
        </pc:spChg>
        <pc:spChg chg="ad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1033" creationId="{42A4FC2C-047E-45A5-965D-8E1E3BF09BC6}"/>
          </ac:spMkLst>
        </pc:spChg>
        <pc:picChg chg="add mod">
          <ac:chgData name="Ли Ицзя" userId="face8d94-5999-42eb-b3c1-a1cf9dc2481e" providerId="ADAL" clId="{899DD01C-E12A-4786-BB64-B34906690B37}" dt="2023-12-04T07:59:25.842" v="580" actId="14100"/>
          <ac:picMkLst>
            <pc:docMk/>
            <pc:sldMk cId="1899155277" sldId="11090805"/>
            <ac:picMk id="1026" creationId="{EFA95AF7-6190-BAD5-FB8B-1617D9A8392E}"/>
          </ac:picMkLst>
        </pc:picChg>
      </pc:sldChg>
      <pc:sldChg chg="addSp delSp modSp add mod ord modNotesTx">
        <pc:chgData name="Ли Ицзя" userId="face8d94-5999-42eb-b3c1-a1cf9dc2481e" providerId="ADAL" clId="{899DD01C-E12A-4786-BB64-B34906690B37}" dt="2023-12-04T11:53:53.420" v="5847" actId="20577"/>
        <pc:sldMkLst>
          <pc:docMk/>
          <pc:sldMk cId="2993586322" sldId="11090806"/>
        </pc:sldMkLst>
        <pc:spChg chg="mod">
          <ac:chgData name="Ли Ицзя" userId="face8d94-5999-42eb-b3c1-a1cf9dc2481e" providerId="ADAL" clId="{899DD01C-E12A-4786-BB64-B34906690B37}" dt="2023-12-04T08:08:10.124" v="589" actId="108"/>
          <ac:spMkLst>
            <pc:docMk/>
            <pc:sldMk cId="2993586322" sldId="11090806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9:25:47.522" v="2624" actId="478"/>
          <ac:spMkLst>
            <pc:docMk/>
            <pc:sldMk cId="2993586322" sldId="11090806"/>
            <ac:spMk id="3" creationId="{6473EF69-D2A2-15AE-8BCF-C8A1A6F6947D}"/>
          </ac:spMkLst>
        </pc:spChg>
        <pc:spChg chg="add mod">
          <ac:chgData name="Ли Ицзя" userId="face8d94-5999-42eb-b3c1-a1cf9dc2481e" providerId="ADAL" clId="{899DD01C-E12A-4786-BB64-B34906690B37}" dt="2023-12-04T09:25:47.757" v="2625"/>
          <ac:spMkLst>
            <pc:docMk/>
            <pc:sldMk cId="2993586322" sldId="11090806"/>
            <ac:spMk id="4" creationId="{71C490D6-3706-1C3E-1CED-94A0A0AAC5CF}"/>
          </ac:spMkLst>
        </pc:spChg>
        <pc:spChg chg="add mod">
          <ac:chgData name="Ли Ицзя" userId="face8d94-5999-42eb-b3c1-a1cf9dc2481e" providerId="ADAL" clId="{899DD01C-E12A-4786-BB64-B34906690B37}" dt="2023-12-04T09:28:35.240" v="2874" actId="114"/>
          <ac:spMkLst>
            <pc:docMk/>
            <pc:sldMk cId="2993586322" sldId="11090806"/>
            <ac:spMk id="5" creationId="{5BFB0990-5182-C8E2-5EC1-809FCEFCABDB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5" creationId="{8DC335D0-186D-98EE-5FD3-BEBFE66AF296}"/>
          </ac:spMkLst>
        </pc:spChg>
        <pc:spChg chg="add mod">
          <ac:chgData name="Ли Ицзя" userId="face8d94-5999-42eb-b3c1-a1cf9dc2481e" providerId="ADAL" clId="{899DD01C-E12A-4786-BB64-B34906690B37}" dt="2023-12-04T09:28:40.849" v="2876" actId="114"/>
          <ac:spMkLst>
            <pc:docMk/>
            <pc:sldMk cId="2993586322" sldId="11090806"/>
            <ac:spMk id="6" creationId="{8EB465A5-19EA-5F6D-0397-681DB1CB626A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6" creationId="{C20C44B4-1CFA-593D-2C95-D937F36E8FE2}"/>
          </ac:spMkLst>
        </pc:spChg>
        <pc:spChg chg="add del mod">
          <ac:chgData name="Ли Ицзя" userId="face8d94-5999-42eb-b3c1-a1cf9dc2481e" providerId="ADAL" clId="{899DD01C-E12A-4786-BB64-B34906690B37}" dt="2023-12-04T09:27:46.613" v="2812"/>
          <ac:spMkLst>
            <pc:docMk/>
            <pc:sldMk cId="2993586322" sldId="11090806"/>
            <ac:spMk id="7" creationId="{B987F0C5-41D0-0037-08D5-E70E245444CC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7" creationId="{C85A7D17-7605-60E0-DA21-6CC36A565847}"/>
          </ac:spMkLst>
        </pc:spChg>
        <pc:spChg chg="add del">
          <ac:chgData name="Ли Ицзя" userId="face8d94-5999-42eb-b3c1-a1cf9dc2481e" providerId="ADAL" clId="{899DD01C-E12A-4786-BB64-B34906690B37}" dt="2023-12-04T07:26:03.638" v="398" actId="22"/>
          <ac:spMkLst>
            <pc:docMk/>
            <pc:sldMk cId="2993586322" sldId="11090806"/>
            <ac:spMk id="12" creationId="{0C1200A9-C21B-01F4-9EEC-3ABD67C422E3}"/>
          </ac:spMkLst>
        </pc:spChg>
        <pc:grpChg chg="mod">
          <ac:chgData name="Ли Ицзя" userId="face8d94-5999-42eb-b3c1-a1cf9dc2481e" providerId="ADAL" clId="{899DD01C-E12A-4786-BB64-B34906690B37}" dt="2023-12-04T09:26:09.684" v="2630" actId="1076"/>
          <ac:grpSpMkLst>
            <pc:docMk/>
            <pc:sldMk cId="2993586322" sldId="11090806"/>
            <ac:grpSpMk id="8" creationId="{AD0AF557-1B36-1AA5-A4C3-2C100A3D5FFA}"/>
          </ac:grpSpMkLst>
        </pc:grpChg>
        <pc:picChg chg="add mod">
          <ac:chgData name="Ли Ицзя" userId="face8d94-5999-42eb-b3c1-a1cf9dc2481e" providerId="ADAL" clId="{899DD01C-E12A-4786-BB64-B34906690B37}" dt="2023-12-04T09:26:07.868" v="2629" actId="1076"/>
          <ac:picMkLst>
            <pc:docMk/>
            <pc:sldMk cId="2993586322" sldId="11090806"/>
            <ac:picMk id="14" creationId="{B9C11670-DA42-3152-55CB-0D0D1BE80F5A}"/>
          </ac:picMkLst>
        </pc:picChg>
        <pc:picChg chg="add del mod">
          <ac:chgData name="Ли Ицзя" userId="face8d94-5999-42eb-b3c1-a1cf9dc2481e" providerId="ADAL" clId="{899DD01C-E12A-4786-BB64-B34906690B37}" dt="2023-12-04T09:47:28.967" v="3482" actId="21"/>
          <ac:picMkLst>
            <pc:docMk/>
            <pc:sldMk cId="2993586322" sldId="11090806"/>
            <ac:picMk id="1026" creationId="{187AA7DE-65A5-0C26-C816-4EDCD6BABE6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09:19:25.937" v="2320"/>
        <pc:sldMkLst>
          <pc:docMk/>
          <pc:sldMk cId="1423574814" sldId="11090807"/>
        </pc:sldMkLst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6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8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20" creationId="{63DAB858-5A0C-4AFF-AAC6-705EDF8DB733}"/>
          </ac:spMkLst>
        </pc:spChg>
      </pc:sldChg>
      <pc:sldChg chg="addSp delSp modSp mod delAnim modAnim modNotesTx">
        <pc:chgData name="Ли Ицзя" userId="face8d94-5999-42eb-b3c1-a1cf9dc2481e" providerId="ADAL" clId="{899DD01C-E12A-4786-BB64-B34906690B37}" dt="2023-12-04T19:20:14.745" v="8087"/>
        <pc:sldMkLst>
          <pc:docMk/>
          <pc:sldMk cId="3028258920" sldId="11090807"/>
        </pc:sldMkLst>
        <pc:spChg chg="mod or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0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5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7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9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0:57.154" v="7081" actId="26606"/>
          <ac:picMkLst>
            <pc:docMk/>
            <pc:sldMk cId="3028258920" sldId="11090807"/>
            <ac:picMk id="4" creationId="{740C8421-F986-0808-B427-C317DE97088A}"/>
          </ac:picMkLst>
        </pc:picChg>
        <pc:picChg chg="del">
          <ac:chgData name="Ли Ицзя" userId="face8d94-5999-42eb-b3c1-a1cf9dc2481e" providerId="ADAL" clId="{899DD01C-E12A-4786-BB64-B34906690B37}" dt="2023-12-04T09:19:46.088" v="2329" actId="478"/>
          <ac:picMkLst>
            <pc:docMk/>
            <pc:sldMk cId="3028258920" sldId="11090807"/>
            <ac:picMk id="6" creationId="{D2A0FA32-2838-A990-C772-CEB4DF8DF4FD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3825077562" sldId="11090808"/>
        </pc:sldMkLst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2" creationId="{3441B4DF-7800-A499-7901-DE2CBB470B15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3" creationId="{1DDEFB70-59A8-A314-F239-6048A5B7113D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4" creationId="{D96CE020-9177-123D-AB87-23B78B2525FE}"/>
          </ac:spMkLst>
        </pc:spChg>
        <pc:spChg chg="add del mod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5" creationId="{4260353F-07FD-A3D5-868F-19D25AFB1C54}"/>
          </ac:spMkLst>
        </pc:spChg>
        <pc:spChg chg="add mod">
          <ac:chgData name="Ли Ицзя" userId="face8d94-5999-42eb-b3c1-a1cf9dc2481e" providerId="ADAL" clId="{899DD01C-E12A-4786-BB64-B34906690B37}" dt="2023-12-04T11:15:12.361" v="4705"/>
          <ac:spMkLst>
            <pc:docMk/>
            <pc:sldMk cId="3825077562" sldId="11090808"/>
            <ac:spMk id="10" creationId="{75C88FAC-EA0C-4C25-7E57-411EE66C1AB2}"/>
          </ac:spMkLst>
        </pc:spChg>
        <pc:picChg chg="add del mod ord">
          <ac:chgData name="Ли Ицзя" userId="face8d94-5999-42eb-b3c1-a1cf9dc2481e" providerId="ADAL" clId="{899DD01C-E12A-4786-BB64-B34906690B37}" dt="2023-12-04T11:13:24.647" v="4637" actId="22"/>
          <ac:picMkLst>
            <pc:docMk/>
            <pc:sldMk cId="3825077562" sldId="11090808"/>
            <ac:picMk id="7" creationId="{5F85390F-F125-0C1A-C11D-147A61A1C6D1}"/>
          </ac:picMkLst>
        </pc:picChg>
        <pc:picChg chg="add mod">
          <ac:chgData name="Ли Ицзя" userId="face8d94-5999-42eb-b3c1-a1cf9dc2481e" providerId="ADAL" clId="{899DD01C-E12A-4786-BB64-B34906690B37}" dt="2023-12-04T11:14:42.137" v="4676" actId="14100"/>
          <ac:picMkLst>
            <pc:docMk/>
            <pc:sldMk cId="3825077562" sldId="11090808"/>
            <ac:picMk id="9" creationId="{8535A636-3ABC-7A5B-3ED5-92DE21E2D5AB}"/>
          </ac:picMkLst>
        </pc:picChg>
        <pc:picChg chg="add del mod">
          <ac:chgData name="Ли Ицзя" userId="face8d94-5999-42eb-b3c1-a1cf9dc2481e" providerId="ADAL" clId="{899DD01C-E12A-4786-BB64-B34906690B37}" dt="2023-12-04T11:25:07.895" v="4793" actId="478"/>
          <ac:picMkLst>
            <pc:docMk/>
            <pc:sldMk cId="3825077562" sldId="11090808"/>
            <ac:picMk id="12" creationId="{5B91680E-AE64-9765-D8AE-29FFC92DACFD}"/>
          </ac:picMkLst>
        </pc:picChg>
        <pc:picChg chg="add del mod">
          <ac:chgData name="Ли Ицзя" userId="face8d94-5999-42eb-b3c1-a1cf9dc2481e" providerId="ADAL" clId="{899DD01C-E12A-4786-BB64-B34906690B37}" dt="2023-12-04T11:25:12.185" v="4796" actId="478"/>
          <ac:picMkLst>
            <pc:docMk/>
            <pc:sldMk cId="3825077562" sldId="11090808"/>
            <ac:picMk id="14" creationId="{F1A973DA-8FF4-D859-3D5B-B7B74EC644A7}"/>
          </ac:picMkLst>
        </pc:picChg>
        <pc:picChg chg="add mod">
          <ac:chgData name="Ли Ицзя" userId="face8d94-5999-42eb-b3c1-a1cf9dc2481e" providerId="ADAL" clId="{899DD01C-E12A-4786-BB64-B34906690B37}" dt="2023-12-04T11:25:22.463" v="4798" actId="1076"/>
          <ac:picMkLst>
            <pc:docMk/>
            <pc:sldMk cId="3825077562" sldId="11090808"/>
            <ac:picMk id="16" creationId="{28F534A5-590E-6C5E-F92C-BA41E816A95B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517656667" sldId="11090809"/>
        </pc:sldMkLst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2" creationId="{CC0394F7-7EE8-055C-8EDD-1D5095C55253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3" creationId="{AE512B27-E03E-CB0E-05D5-68B06FD830E2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4" creationId="{E52CCF6D-6832-7DA1-3233-8C06E7571851}"/>
          </ac:spMkLst>
        </pc:spChg>
        <pc:spChg chg="add 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5" creationId="{1E6CE095-F376-78F7-E5F5-8DDB01DD1938}"/>
          </ac:spMkLst>
        </pc:spChg>
        <pc:picChg chg="add del mod">
          <ac:chgData name="Ли Ицзя" userId="face8d94-5999-42eb-b3c1-a1cf9dc2481e" providerId="ADAL" clId="{899DD01C-E12A-4786-BB64-B34906690B37}" dt="2023-12-04T11:14:15.571" v="4672"/>
          <ac:picMkLst>
            <pc:docMk/>
            <pc:sldMk cId="517656667" sldId="11090809"/>
            <ac:picMk id="6" creationId="{00B5837E-ECC7-B736-C612-29E86A14A6D4}"/>
          </ac:picMkLst>
        </pc:picChg>
        <pc:picChg chg="add mod">
          <ac:chgData name="Ли Ицзя" userId="face8d94-5999-42eb-b3c1-a1cf9dc2481e" providerId="ADAL" clId="{899DD01C-E12A-4786-BB64-B34906690B37}" dt="2023-12-04T11:14:19.260" v="4675" actId="1076"/>
          <ac:picMkLst>
            <pc:docMk/>
            <pc:sldMk cId="517656667" sldId="11090809"/>
            <ac:picMk id="7" creationId="{D2EE3C68-1BBB-223B-CB47-06AF30D8C0B4}"/>
          </ac:picMkLst>
        </pc:picChg>
      </pc:sldChg>
      <pc:sldChg chg="add ord">
        <pc:chgData name="Ли Ицзя" userId="face8d94-5999-42eb-b3c1-a1cf9dc2481e" providerId="ADAL" clId="{899DD01C-E12A-4786-BB64-B34906690B37}" dt="2023-12-04T12:31:14.854" v="6101"/>
        <pc:sldMkLst>
          <pc:docMk/>
          <pc:sldMk cId="2451426419" sldId="11090810"/>
        </pc:sldMkLst>
      </pc:sldChg>
      <pc:sldChg chg="addSp delSp modSp mod modAnim">
        <pc:chgData name="Ли Ицзя" userId="face8d94-5999-42eb-b3c1-a1cf9dc2481e" providerId="ADAL" clId="{899DD01C-E12A-4786-BB64-B34906690B37}" dt="2023-12-04T19:20:17.901" v="8088"/>
        <pc:sldMkLst>
          <pc:docMk/>
          <pc:sldMk cId="44642670" sldId="11090811"/>
        </pc:sldMkLst>
        <pc:spChg chg="mod or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5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7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8" creationId="{63DAB858-5A0C-4AFF-AAC6-705EDF8DB733}"/>
          </ac:spMkLst>
        </pc:spChg>
        <pc:picChg chg="del">
          <ac:chgData name="Ли Ицзя" userId="face8d94-5999-42eb-b3c1-a1cf9dc2481e" providerId="ADAL" clId="{899DD01C-E12A-4786-BB64-B34906690B37}" dt="2023-12-04T14:53:07.251" v="7087" actId="478"/>
          <ac:picMkLst>
            <pc:docMk/>
            <pc:sldMk cId="44642670" sldId="11090811"/>
            <ac:picMk id="4" creationId="{740C8421-F986-0808-B427-C317DE97088A}"/>
          </ac:picMkLst>
        </pc:picChg>
        <pc:picChg chg="add mod">
          <ac:chgData name="Ли Ицзя" userId="face8d94-5999-42eb-b3c1-a1cf9dc2481e" providerId="ADAL" clId="{899DD01C-E12A-4786-BB64-B34906690B37}" dt="2023-12-04T14:53:46.611" v="7089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4:52:39.361" v="7084"/>
        <pc:sldMkLst>
          <pc:docMk/>
          <pc:sldMk cId="531890901" sldId="11090811"/>
        </pc:sldMkLst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9" creationId="{63DAB858-5A0C-4AFF-AAC6-705EDF8DB733}"/>
          </ac:spMkLst>
        </pc:spChg>
      </pc:sldChg>
      <pc:sldChg chg="addSp delSp modSp mod modAnim">
        <pc:chgData name="Ли Ицзя" userId="face8d94-5999-42eb-b3c1-a1cf9dc2481e" providerId="ADAL" clId="{899DD01C-E12A-4786-BB64-B34906690B37}" dt="2023-12-04T19:20:19.917" v="8089"/>
        <pc:sldMkLst>
          <pc:docMk/>
          <pc:sldMk cId="2952881609" sldId="11090812"/>
        </pc:sldMkLst>
        <pc:spChg chg="mod or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5:44.970" v="7093" actId="26606"/>
          <ac:picMkLst>
            <pc:docMk/>
            <pc:sldMk cId="2952881609" sldId="11090812"/>
            <ac:picMk id="4" creationId="{18AC8799-67D8-46E9-79A6-80FC8EB804DF}"/>
          </ac:picMkLst>
        </pc:picChg>
        <pc:picChg chg="del">
          <ac:chgData name="Ли Ицзя" userId="face8d94-5999-42eb-b3c1-a1cf9dc2481e" providerId="ADAL" clId="{899DD01C-E12A-4786-BB64-B34906690B37}" dt="2023-12-04T14:54:29.376" v="7091" actId="478"/>
          <ac:picMkLst>
            <pc:docMk/>
            <pc:sldMk cId="2952881609" sldId="11090812"/>
            <ac:picMk id="5" creationId="{27AA301F-3F70-6143-A6B3-177164143009}"/>
          </ac:picMkLst>
        </pc:picChg>
      </pc:sldChg>
      <pc:sldChg chg="addSp delSp modSp new mod modClrScheme chgLayout modNotesTx">
        <pc:chgData name="Ли Ицзя" userId="face8d94-5999-42eb-b3c1-a1cf9dc2481e" providerId="ADAL" clId="{899DD01C-E12A-4786-BB64-B34906690B37}" dt="2023-12-04T17:46:22.332" v="8047"/>
        <pc:sldMkLst>
          <pc:docMk/>
          <pc:sldMk cId="738701549" sldId="11090813"/>
        </pc:sldMkLst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2" creationId="{6AECB7D6-B56B-3272-1FD9-B4720E78C2BB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3" creationId="{3E6884E8-74FC-F471-27DE-4E21C39251A3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4" creationId="{40AC64DD-99A2-4B9B-69EB-191B56FAEF41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5" creationId="{59F75566-F882-862D-C946-9A60023ED6B0}"/>
          </ac:spMkLst>
        </pc:spChg>
        <pc:spChg chg="add mod">
          <ac:chgData name="Ли Ицзя" userId="face8d94-5999-42eb-b3c1-a1cf9dc2481e" providerId="ADAL" clId="{899DD01C-E12A-4786-BB64-B34906690B37}" dt="2023-12-04T17:41:37.044" v="7982" actId="1076"/>
          <ac:spMkLst>
            <pc:docMk/>
            <pc:sldMk cId="738701549" sldId="11090813"/>
            <ac:spMk id="6" creationId="{D78FDD96-C9A9-2796-5EB5-B18CB45D2E52}"/>
          </ac:spMkLst>
        </pc:spChg>
        <pc:spChg chg="add mod">
          <ac:chgData name="Ли Ицзя" userId="face8d94-5999-42eb-b3c1-a1cf9dc2481e" providerId="ADAL" clId="{899DD01C-E12A-4786-BB64-B34906690B37}" dt="2023-12-04T17:43:13.838" v="8018" actId="1076"/>
          <ac:spMkLst>
            <pc:docMk/>
            <pc:sldMk cId="738701549" sldId="11090813"/>
            <ac:spMk id="7" creationId="{D650C189-81DF-3DA1-0625-78D81D847B28}"/>
          </ac:spMkLst>
        </pc:spChg>
        <pc:picChg chg="add mod">
          <ac:chgData name="Ли Ицзя" userId="face8d94-5999-42eb-b3c1-a1cf9dc2481e" providerId="ADAL" clId="{899DD01C-E12A-4786-BB64-B34906690B37}" dt="2023-12-04T17:42:34.553" v="8000" actId="1076"/>
          <ac:picMkLst>
            <pc:docMk/>
            <pc:sldMk cId="738701549" sldId="11090813"/>
            <ac:picMk id="1026" creationId="{B304B19C-60FB-643E-F10F-C1AD544FE0F8}"/>
          </ac:picMkLst>
        </pc:picChg>
        <pc:picChg chg="add mod">
          <ac:chgData name="Ли Ицзя" userId="face8d94-5999-42eb-b3c1-a1cf9dc2481e" providerId="ADAL" clId="{899DD01C-E12A-4786-BB64-B34906690B37}" dt="2023-12-04T17:42:28.939" v="7997" actId="14100"/>
          <ac:picMkLst>
            <pc:docMk/>
            <pc:sldMk cId="738701549" sldId="11090813"/>
            <ac:picMk id="1028" creationId="{4C1E0A02-5531-7F2C-CA3B-C1FC4994B27B}"/>
          </ac:picMkLst>
        </pc:picChg>
      </pc:sldChg>
      <pc:sldChg chg="addSp modSp new mod modNotesTx">
        <pc:chgData name="Ли Ицзя" userId="face8d94-5999-42eb-b3c1-a1cf9dc2481e" providerId="ADAL" clId="{899DD01C-E12A-4786-BB64-B34906690B37}" dt="2023-12-04T17:46:20.528" v="8046"/>
        <pc:sldMkLst>
          <pc:docMk/>
          <pc:sldMk cId="437008119" sldId="11090814"/>
        </pc:sldMkLst>
        <pc:spChg chg="add mod ord">
          <ac:chgData name="Ли Ицзя" userId="face8d94-5999-42eb-b3c1-a1cf9dc2481e" providerId="ADAL" clId="{899DD01C-E12A-4786-BB64-B34906690B37}" dt="2023-12-04T17:44:30.662" v="8045" actId="1076"/>
          <ac:spMkLst>
            <pc:docMk/>
            <pc:sldMk cId="437008119" sldId="11090814"/>
            <ac:spMk id="2" creationId="{D3A22F62-07A4-DAF6-5C4A-E5601BD025E9}"/>
          </ac:spMkLst>
        </pc:spChg>
        <pc:picChg chg="add mod">
          <ac:chgData name="Ли Ицзя" userId="face8d94-5999-42eb-b3c1-a1cf9dc2481e" providerId="ADAL" clId="{899DD01C-E12A-4786-BB64-B34906690B37}" dt="2023-12-04T17:44:15.620" v="8042" actId="1076"/>
          <ac:picMkLst>
            <pc:docMk/>
            <pc:sldMk cId="437008119" sldId="11090814"/>
            <ac:picMk id="2050" creationId="{A2350A49-DF59-70A6-47A0-68A5AF2B1415}"/>
          </ac:picMkLst>
        </pc:picChg>
      </pc:sldChg>
      <pc:sldChg chg="addSp delSp modSp mod ord">
        <pc:chgData name="Ли Ицзя" userId="face8d94-5999-42eb-b3c1-a1cf9dc2481e" providerId="ADAL" clId="{899DD01C-E12A-4786-BB64-B34906690B37}" dt="2023-12-04T19:25:49.586" v="8098"/>
        <pc:sldMkLst>
          <pc:docMk/>
          <pc:sldMk cId="7543562" sldId="11090815"/>
        </pc:sldMkLst>
        <pc:spChg chg="mod or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9:25:11.772" v="8096" actId="26606"/>
          <ac:picMkLst>
            <pc:docMk/>
            <pc:sldMk cId="7543562" sldId="11090815"/>
            <ac:picMk id="4" creationId="{F25A5A22-C0AA-F77D-5DEA-41871B6D17B4}"/>
          </ac:picMkLst>
        </pc:picChg>
        <pc:picChg chg="del">
          <ac:chgData name="Ли Ицзя" userId="face8d94-5999-42eb-b3c1-a1cf9dc2481e" providerId="ADAL" clId="{899DD01C-E12A-4786-BB64-B34906690B37}" dt="2023-12-04T19:23:14.497" v="8094" actId="478"/>
          <ac:picMkLst>
            <pc:docMk/>
            <pc:sldMk cId="7543562" sldId="11090815"/>
            <ac:picMk id="7" creationId="{D31905C9-9920-180E-8946-6BE3E2218BE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9:22:53.034" v="8092"/>
        <pc:sldMkLst>
          <pc:docMk/>
          <pc:sldMk cId="2263273855" sldId="11090815"/>
        </pc:sldMkLst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4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6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8" creationId="{63DAB858-5A0C-4AFF-AAC6-705EDF8DB733}"/>
          </ac:spMkLst>
        </pc:spChg>
      </pc:sldChg>
    </pc:docChg>
  </pc:docChgLst>
  <pc:docChgLst>
    <pc:chgData name="Ли Ицзя" userId="face8d94-5999-42eb-b3c1-a1cf9dc2481e" providerId="ADAL" clId="{4507827F-54EC-4FBA-B303-B1428A6CF238}"/>
    <pc:docChg chg="undo redo custSel addSld delSld modSld sldOrd delSection modSection">
      <pc:chgData name="Ли Ицзя" userId="face8d94-5999-42eb-b3c1-a1cf9dc2481e" providerId="ADAL" clId="{4507827F-54EC-4FBA-B303-B1428A6CF238}" dt="2023-12-05T08:22:33.735" v="1502"/>
      <pc:docMkLst>
        <pc:docMk/>
      </pc:docMkLst>
      <pc:sldChg chg="modSp mod">
        <pc:chgData name="Ли Ицзя" userId="face8d94-5999-42eb-b3c1-a1cf9dc2481e" providerId="ADAL" clId="{4507827F-54EC-4FBA-B303-B1428A6CF238}" dt="2023-12-05T06:21:54.538" v="43" actId="20577"/>
        <pc:sldMkLst>
          <pc:docMk/>
          <pc:sldMk cId="0" sldId="256"/>
        </pc:sldMkLst>
        <pc:spChg chg="mod">
          <ac:chgData name="Ли Ицзя" userId="face8d94-5999-42eb-b3c1-a1cf9dc2481e" providerId="ADAL" clId="{4507827F-54EC-4FBA-B303-B1428A6CF238}" dt="2023-12-05T06:21:14.423" v="18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18.644" v="19" actId="207"/>
          <ac:spMkLst>
            <pc:docMk/>
            <pc:sldMk cId="0" sldId="256"/>
            <ac:spMk id="1514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29.122" v="21" actId="207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54.538" v="43" actId="20577"/>
          <ac:spMkLst>
            <pc:docMk/>
            <pc:sldMk cId="0" sldId="256"/>
            <ac:spMk id="1518" creationId="{00000000-0000-0000-0000-000000000000}"/>
          </ac:spMkLst>
        </pc:spChg>
      </pc:sldChg>
      <pc:sldChg chg="delSp modSp mod delAnim modNotesTx">
        <pc:chgData name="Ли Ицзя" userId="face8d94-5999-42eb-b3c1-a1cf9dc2481e" providerId="ADAL" clId="{4507827F-54EC-4FBA-B303-B1428A6CF238}" dt="2023-12-05T07:41:33.348" v="1156" actId="1076"/>
        <pc:sldMkLst>
          <pc:docMk/>
          <pc:sldMk cId="0" sldId="259"/>
        </pc:sldMkLst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1" creationId="{9065BBE5-3A0A-BC1F-5059-4D57D499BCDE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2" creationId="{34BFDC5E-EA84-4D8E-872D-150D3E6D14E7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3" creationId="{129AD46D-7E59-F570-0962-C1C88FA6B750}"/>
          </ac:grpSpMkLst>
        </pc:grpChg>
        <pc:grpChg chg="del">
          <ac:chgData name="Ли Ицзя" userId="face8d94-5999-42eb-b3c1-a1cf9dc2481e" providerId="ADAL" clId="{4507827F-54EC-4FBA-B303-B1428A6CF238}" dt="2023-12-05T07:41:28.273" v="1155" actId="478"/>
          <ac:grpSpMkLst>
            <pc:docMk/>
            <pc:sldMk cId="0" sldId="259"/>
            <ac:grpSpMk id="14" creationId="{EAEAE636-5D83-5E51-F932-FDCA35AB9179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5" creationId="{7177298A-E457-483E-C498-13C58360F44B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6" creationId="{C7CF3475-4A6C-2D8C-5C31-78E74EA6D71F}"/>
          </ac:grpSpMkLst>
        </pc:grp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1"/>
        </pc:sldMkLst>
      </pc:sldChg>
      <pc:sldChg chg="addSp delSp modSp mod modNotesTx">
        <pc:chgData name="Ли Ицзя" userId="face8d94-5999-42eb-b3c1-a1cf9dc2481e" providerId="ADAL" clId="{4507827F-54EC-4FBA-B303-B1428A6CF238}" dt="2023-12-05T07:46:12.418" v="1193" actId="1076"/>
        <pc:sldMkLst>
          <pc:docMk/>
          <pc:sldMk cId="0" sldId="311"/>
        </pc:sldMkLst>
        <pc:picChg chg="add mod">
          <ac:chgData name="Ли Ицзя" userId="face8d94-5999-42eb-b3c1-a1cf9dc2481e" providerId="ADAL" clId="{4507827F-54EC-4FBA-B303-B1428A6CF238}" dt="2023-12-05T07:46:12.418" v="1193" actId="1076"/>
          <ac:picMkLst>
            <pc:docMk/>
            <pc:sldMk cId="0" sldId="311"/>
            <ac:picMk id="37" creationId="{9AF6B760-B6B9-5214-1D8E-B95776BEBA88}"/>
          </ac:picMkLst>
        </pc:picChg>
        <pc:picChg chg="add del mod">
          <ac:chgData name="Ли Ицзя" userId="face8d94-5999-42eb-b3c1-a1cf9dc2481e" providerId="ADAL" clId="{4507827F-54EC-4FBA-B303-B1428A6CF238}" dt="2023-12-05T07:45:51.351" v="1189" actId="21"/>
          <ac:picMkLst>
            <pc:docMk/>
            <pc:sldMk cId="0" sldId="311"/>
            <ac:picMk id="39" creationId="{D6B1D2EB-A841-65F1-007D-82E70D8308D3}"/>
          </ac:picMkLst>
        </pc:picChg>
        <pc:picChg chg="add del mod">
          <ac:chgData name="Ли Ицзя" userId="face8d94-5999-42eb-b3c1-a1cf9dc2481e" providerId="ADAL" clId="{4507827F-54EC-4FBA-B303-B1428A6CF238}" dt="2023-12-05T07:45:22.228" v="1181" actId="21"/>
          <ac:picMkLst>
            <pc:docMk/>
            <pc:sldMk cId="0" sldId="311"/>
            <ac:picMk id="41" creationId="{E85CA433-179B-0742-BD2C-95AFD4770FFF}"/>
          </ac:picMkLst>
        </pc:picChg>
        <pc:picChg chg="add del mod">
          <ac:chgData name="Ли Ицзя" userId="face8d94-5999-42eb-b3c1-a1cf9dc2481e" providerId="ADAL" clId="{4507827F-54EC-4FBA-B303-B1428A6CF238}" dt="2023-12-05T07:45:37.567" v="1185" actId="21"/>
          <ac:picMkLst>
            <pc:docMk/>
            <pc:sldMk cId="0" sldId="311"/>
            <ac:picMk id="43" creationId="{1E378C2A-55D1-45DE-3560-8F4E43F8A8A8}"/>
          </ac:picMkLst>
        </pc:picChg>
        <pc:picChg chg="add del mod">
          <ac:chgData name="Ли Ицзя" userId="face8d94-5999-42eb-b3c1-a1cf9dc2481e" providerId="ADAL" clId="{4507827F-54EC-4FBA-B303-B1428A6CF238}" dt="2023-12-05T07:45:07.146" v="1177" actId="21"/>
          <ac:picMkLst>
            <pc:docMk/>
            <pc:sldMk cId="0" sldId="311"/>
            <ac:picMk id="45" creationId="{9C98A410-F529-E445-4E15-B12006ABAC5D}"/>
          </ac:picMkLst>
        </pc:pic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7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8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9"/>
        </pc:sldMkLst>
      </pc:sldChg>
      <pc:sldChg chg="ord">
        <pc:chgData name="Ли Ицзя" userId="face8d94-5999-42eb-b3c1-a1cf9dc2481e" providerId="ADAL" clId="{4507827F-54EC-4FBA-B303-B1428A6CF238}" dt="2023-12-05T07:32:30.851" v="883"/>
        <pc:sldMkLst>
          <pc:docMk/>
          <pc:sldMk cId="1663230416" sldId="3624"/>
        </pc:sldMkLst>
      </pc:sldChg>
      <pc:sldChg chg="ord">
        <pc:chgData name="Ли Ицзя" userId="face8d94-5999-42eb-b3c1-a1cf9dc2481e" providerId="ADAL" clId="{4507827F-54EC-4FBA-B303-B1428A6CF238}" dt="2023-12-05T07:10:57.183" v="587"/>
        <pc:sldMkLst>
          <pc:docMk/>
          <pc:sldMk cId="2699643725" sldId="362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69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9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2206004800" sldId="11090786"/>
        </pc:sldMkLst>
      </pc:sldChg>
      <pc:sldChg chg="addSp modSp mod modAnim modNotesTx">
        <pc:chgData name="Ли Ицзя" userId="face8d94-5999-42eb-b3c1-a1cf9dc2481e" providerId="ADAL" clId="{4507827F-54EC-4FBA-B303-B1428A6CF238}" dt="2023-12-05T08:21:26.145" v="1501"/>
        <pc:sldMkLst>
          <pc:docMk/>
          <pc:sldMk cId="349923426" sldId="11090790"/>
        </pc:sldMkLst>
        <pc:spChg chg="mod">
          <ac:chgData name="Ли Ицзя" userId="face8d94-5999-42eb-b3c1-a1cf9dc2481e" providerId="ADAL" clId="{4507827F-54EC-4FBA-B303-B1428A6CF238}" dt="2023-12-05T08:12:56.880" v="1442" actId="20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4507827F-54EC-4FBA-B303-B1428A6CF238}" dt="2023-12-05T08:12:46.465" v="1441" actId="207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4507827F-54EC-4FBA-B303-B1428A6CF238}" dt="2023-12-05T06:55:21.452" v="425" actId="207"/>
          <ac:spMkLst>
            <pc:docMk/>
            <pc:sldMk cId="349923426" sldId="11090790"/>
            <ac:spMk id="8" creationId="{C58916D6-D42F-38CF-C903-94A25623E1BC}"/>
          </ac:spMkLst>
        </pc:spChg>
        <pc:picChg chg="add mod">
          <ac:chgData name="Ли Ицзя" userId="face8d94-5999-42eb-b3c1-a1cf9dc2481e" providerId="ADAL" clId="{4507827F-54EC-4FBA-B303-B1428A6CF238}" dt="2023-12-05T07:46:16.367" v="1194" actId="1076"/>
          <ac:picMkLst>
            <pc:docMk/>
            <pc:sldMk cId="349923426" sldId="11090790"/>
            <ac:picMk id="10" creationId="{DA52B04A-6133-B1D0-45FC-BAD96B1FAE4E}"/>
          </ac:picMkLst>
        </pc:picChg>
      </pc:sldChg>
      <pc:sldChg chg="ord modNotesTx">
        <pc:chgData name="Ли Ицзя" userId="face8d94-5999-42eb-b3c1-a1cf9dc2481e" providerId="ADAL" clId="{4507827F-54EC-4FBA-B303-B1428A6CF238}" dt="2023-12-05T07:10:37.263" v="583"/>
        <pc:sldMkLst>
          <pc:docMk/>
          <pc:sldMk cId="1760150296" sldId="11090791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22:33.735" v="1502"/>
        <pc:sldMkLst>
          <pc:docMk/>
          <pc:sldMk cId="844694053" sldId="11090792"/>
        </pc:sldMkLst>
        <pc:spChg chg="mod">
          <ac:chgData name="Ли Ицзя" userId="face8d94-5999-42eb-b3c1-a1cf9dc2481e" providerId="ADAL" clId="{4507827F-54EC-4FBA-B303-B1428A6CF238}" dt="2023-12-05T07:05:44.858" v="516" actId="207"/>
          <ac:spMkLst>
            <pc:docMk/>
            <pc:sldMk cId="844694053" sldId="11090792"/>
            <ac:spMk id="9" creationId="{B10D1EA6-EE16-A925-992A-14EB12DFFA0D}"/>
          </ac:spMkLst>
        </pc:spChg>
        <pc:spChg chg="mod">
          <ac:chgData name="Ли Ицзя" userId="face8d94-5999-42eb-b3c1-a1cf9dc2481e" providerId="ADAL" clId="{4507827F-54EC-4FBA-B303-B1428A6CF238}" dt="2023-12-05T07:08:43.290" v="580" actId="207"/>
          <ac:spMkLst>
            <pc:docMk/>
            <pc:sldMk cId="844694053" sldId="11090792"/>
            <ac:spMk id="15" creationId="{367DE3D9-E9EA-3C2C-47D0-A80C9A76B37F}"/>
          </ac:spMkLst>
        </pc:spChg>
        <pc:spChg chg="mod">
          <ac:chgData name="Ли Ицзя" userId="face8d94-5999-42eb-b3c1-a1cf9dc2481e" providerId="ADAL" clId="{4507827F-54EC-4FBA-B303-B1428A6CF238}" dt="2023-12-05T07:09:20.204" v="581" actId="207"/>
          <ac:spMkLst>
            <pc:docMk/>
            <pc:sldMk cId="844694053" sldId="11090792"/>
            <ac:spMk id="16" creationId="{A76E0E7E-9A20-FFCA-3D63-B49B4CA4B8B9}"/>
          </ac:spMkLst>
        </pc:spChg>
        <pc:grpChg chg="add del mod">
          <ac:chgData name="Ли Ицзя" userId="face8d94-5999-42eb-b3c1-a1cf9dc2481e" providerId="ADAL" clId="{4507827F-54EC-4FBA-B303-B1428A6CF238}" dt="2023-12-05T08:14:30.534" v="1491"/>
          <ac:grpSpMkLst>
            <pc:docMk/>
            <pc:sldMk cId="844694053" sldId="11090792"/>
            <ac:grpSpMk id="31" creationId="{ACCAFCCB-E7A2-6F50-DE7A-83CE118BDAF8}"/>
          </ac:grpSpMkLst>
        </pc:grpChg>
        <pc:grpChg chg="add del mod">
          <ac:chgData name="Ли Ицзя" userId="face8d94-5999-42eb-b3c1-a1cf9dc2481e" providerId="ADAL" clId="{4507827F-54EC-4FBA-B303-B1428A6CF238}" dt="2023-12-05T08:14:30.266" v="1482"/>
          <ac:grpSpMkLst>
            <pc:docMk/>
            <pc:sldMk cId="844694053" sldId="11090792"/>
            <ac:grpSpMk id="41" creationId="{6E47887A-766C-DFB6-5340-41B295BBCC56}"/>
          </ac:grpSpMkLst>
        </pc:grpChg>
        <pc:grpChg chg="add del mod">
          <ac:chgData name="Ли Ицзя" userId="face8d94-5999-42eb-b3c1-a1cf9dc2481e" providerId="ADAL" clId="{4507827F-54EC-4FBA-B303-B1428A6CF238}" dt="2023-12-05T08:14:30.140" v="1477"/>
          <ac:grpSpMkLst>
            <pc:docMk/>
            <pc:sldMk cId="844694053" sldId="11090792"/>
            <ac:grpSpMk id="46" creationId="{60F5C5B7-4184-051B-2448-2B85BD5165D0}"/>
          </ac:grpSpMkLst>
        </pc:grpChg>
        <pc:grpChg chg="add del mod">
          <ac:chgData name="Ли Ицзя" userId="face8d94-5999-42eb-b3c1-a1cf9dc2481e" providerId="ADAL" clId="{4507827F-54EC-4FBA-B303-B1428A6CF238}" dt="2023-12-05T08:14:27.975" v="1472"/>
          <ac:grpSpMkLst>
            <pc:docMk/>
            <pc:sldMk cId="844694053" sldId="11090792"/>
            <ac:grpSpMk id="51" creationId="{9A2C7678-182B-FFBC-EF7D-DA21CC5DC3E4}"/>
          </ac:grpSpMkLst>
        </pc:grpChg>
        <pc:grpChg chg="mod">
          <ac:chgData name="Ли Ицзя" userId="face8d94-5999-42eb-b3c1-a1cf9dc2481e" providerId="ADAL" clId="{4507827F-54EC-4FBA-B303-B1428A6CF238}" dt="2023-12-05T08:14:26.331" v="1470"/>
          <ac:grpSpMkLst>
            <pc:docMk/>
            <pc:sldMk cId="844694053" sldId="11090792"/>
            <ac:grpSpMk id="53" creationId="{7396E2FE-ECD8-D91B-D145-81C758F4C70D}"/>
          </ac:grpSpMkLst>
        </pc:grpChg>
        <pc:inkChg chg="add del mod">
          <ac:chgData name="Ли Ицзя" userId="face8d94-5999-42eb-b3c1-a1cf9dc2481e" providerId="ADAL" clId="{4507827F-54EC-4FBA-B303-B1428A6CF238}" dt="2023-12-05T08:14:36.033" v="1494"/>
          <ac:inkMkLst>
            <pc:docMk/>
            <pc:sldMk cId="844694053" sldId="11090792"/>
            <ac:inkMk id="14" creationId="{1D63011A-F03A-DB07-2286-1729C9C4A9D3}"/>
          </ac:inkMkLst>
        </pc:inkChg>
        <pc:inkChg chg="add del mod">
          <ac:chgData name="Ли Ицзя" userId="face8d94-5999-42eb-b3c1-a1cf9dc2481e" providerId="ADAL" clId="{4507827F-54EC-4FBA-B303-B1428A6CF238}" dt="2023-12-05T08:14:31.065" v="1493" actId="9405"/>
          <ac:inkMkLst>
            <pc:docMk/>
            <pc:sldMk cId="844694053" sldId="11090792"/>
            <ac:inkMk id="20" creationId="{2A33D147-9CEC-27B2-60BB-A8A506F18877}"/>
          </ac:inkMkLst>
        </pc:inkChg>
        <pc:inkChg chg="add del mod">
          <ac:chgData name="Ли Ицзя" userId="face8d94-5999-42eb-b3c1-a1cf9dc2481e" providerId="ADAL" clId="{4507827F-54EC-4FBA-B303-B1428A6CF238}" dt="2023-12-05T08:14:30.564" v="1492" actId="9405"/>
          <ac:inkMkLst>
            <pc:docMk/>
            <pc:sldMk cId="844694053" sldId="11090792"/>
            <ac:inkMk id="22" creationId="{79793C2F-35C4-568F-91DA-F3C57735C1BC}"/>
          </ac:inkMkLst>
        </pc:inkChg>
        <pc:inkChg chg="add del mod">
          <ac:chgData name="Ли Ицзя" userId="face8d94-5999-42eb-b3c1-a1cf9dc2481e" providerId="ADAL" clId="{4507827F-54EC-4FBA-B303-B1428A6CF238}" dt="2023-12-05T08:14:30.534" v="1491"/>
          <ac:inkMkLst>
            <pc:docMk/>
            <pc:sldMk cId="844694053" sldId="11090792"/>
            <ac:inkMk id="24" creationId="{D231910F-EE87-D093-A954-F2DD70FFC2A2}"/>
          </ac:inkMkLst>
        </pc:inkChg>
        <pc:inkChg chg="add del mod">
          <ac:chgData name="Ли Ицзя" userId="face8d94-5999-42eb-b3c1-a1cf9dc2481e" providerId="ADAL" clId="{4507827F-54EC-4FBA-B303-B1428A6CF238}" dt="2023-12-05T08:14:30.503" v="1489" actId="9405"/>
          <ac:inkMkLst>
            <pc:docMk/>
            <pc:sldMk cId="844694053" sldId="11090792"/>
            <ac:inkMk id="32" creationId="{7A921354-735A-7C9B-0A77-E8647E349DD0}"/>
          </ac:inkMkLst>
        </pc:inkChg>
        <pc:inkChg chg="add del mod">
          <ac:chgData name="Ли Ицзя" userId="face8d94-5999-42eb-b3c1-a1cf9dc2481e" providerId="ADAL" clId="{4507827F-54EC-4FBA-B303-B1428A6CF238}" dt="2023-12-05T08:14:30.458" v="1488" actId="9405"/>
          <ac:inkMkLst>
            <pc:docMk/>
            <pc:sldMk cId="844694053" sldId="11090792"/>
            <ac:inkMk id="33" creationId="{A99C23C2-967A-CB45-4AA7-50CB63BE995A}"/>
          </ac:inkMkLst>
        </pc:inkChg>
        <pc:inkChg chg="add del mod">
          <ac:chgData name="Ли Ицзя" userId="face8d94-5999-42eb-b3c1-a1cf9dc2481e" providerId="ADAL" clId="{4507827F-54EC-4FBA-B303-B1428A6CF238}" dt="2023-12-05T08:14:30.439" v="1487" actId="9405"/>
          <ac:inkMkLst>
            <pc:docMk/>
            <pc:sldMk cId="844694053" sldId="11090792"/>
            <ac:inkMk id="34" creationId="{A416B2F5-EF72-D721-1F25-B2084E2FC875}"/>
          </ac:inkMkLst>
        </pc:inkChg>
        <pc:inkChg chg="add del mod">
          <ac:chgData name="Ли Ицзя" userId="face8d94-5999-42eb-b3c1-a1cf9dc2481e" providerId="ADAL" clId="{4507827F-54EC-4FBA-B303-B1428A6CF238}" dt="2023-12-05T08:14:30.413" v="1486" actId="9405"/>
          <ac:inkMkLst>
            <pc:docMk/>
            <pc:sldMk cId="844694053" sldId="11090792"/>
            <ac:inkMk id="35" creationId="{803378B2-AED2-B693-6A68-7BB56149D866}"/>
          </ac:inkMkLst>
        </pc:inkChg>
        <pc:inkChg chg="add del mod">
          <ac:chgData name="Ли Ицзя" userId="face8d94-5999-42eb-b3c1-a1cf9dc2481e" providerId="ADAL" clId="{4507827F-54EC-4FBA-B303-B1428A6CF238}" dt="2023-12-05T08:14:30.369" v="1485" actId="9405"/>
          <ac:inkMkLst>
            <pc:docMk/>
            <pc:sldMk cId="844694053" sldId="11090792"/>
            <ac:inkMk id="36" creationId="{2770A023-E016-6235-6112-09A9A84B1CDD}"/>
          </ac:inkMkLst>
        </pc:inkChg>
        <pc:inkChg chg="add del mod">
          <ac:chgData name="Ли Ицзя" userId="face8d94-5999-42eb-b3c1-a1cf9dc2481e" providerId="ADAL" clId="{4507827F-54EC-4FBA-B303-B1428A6CF238}" dt="2023-12-05T08:14:30.327" v="1484" actId="9405"/>
          <ac:inkMkLst>
            <pc:docMk/>
            <pc:sldMk cId="844694053" sldId="11090792"/>
            <ac:inkMk id="37" creationId="{886BF4E8-280F-EB47-922D-93D7EBFF54D3}"/>
          </ac:inkMkLst>
        </pc:inkChg>
        <pc:inkChg chg="add del mod">
          <ac:chgData name="Ли Ицзя" userId="face8d94-5999-42eb-b3c1-a1cf9dc2481e" providerId="ADAL" clId="{4507827F-54EC-4FBA-B303-B1428A6CF238}" dt="2023-12-05T08:14:30.294" v="1483" actId="9405"/>
          <ac:inkMkLst>
            <pc:docMk/>
            <pc:sldMk cId="844694053" sldId="11090792"/>
            <ac:inkMk id="38" creationId="{FA174323-4E32-81A5-D258-F5487CF4B0F8}"/>
          </ac:inkMkLst>
        </pc:inkChg>
        <pc:inkChg chg="add del mod">
          <ac:chgData name="Ли Ицзя" userId="face8d94-5999-42eb-b3c1-a1cf9dc2481e" providerId="ADAL" clId="{4507827F-54EC-4FBA-B303-B1428A6CF238}" dt="2023-12-05T08:14:30.266" v="1482"/>
          <ac:inkMkLst>
            <pc:docMk/>
            <pc:sldMk cId="844694053" sldId="11090792"/>
            <ac:inkMk id="40" creationId="{49E1915C-9B20-38C2-F43B-87C74C41C7C4}"/>
          </ac:inkMkLst>
        </pc:inkChg>
        <pc:inkChg chg="add del mod">
          <ac:chgData name="Ли Ицзя" userId="face8d94-5999-42eb-b3c1-a1cf9dc2481e" providerId="ADAL" clId="{4507827F-54EC-4FBA-B303-B1428A6CF238}" dt="2023-12-05T08:14:30.233" v="1480" actId="9405"/>
          <ac:inkMkLst>
            <pc:docMk/>
            <pc:sldMk cId="844694053" sldId="11090792"/>
            <ac:inkMk id="42" creationId="{6B536BFD-F4F1-76C3-6D6A-C3DEF4561E7B}"/>
          </ac:inkMkLst>
        </pc:inkChg>
        <pc:inkChg chg="add del mod">
          <ac:chgData name="Ли Ицзя" userId="face8d94-5999-42eb-b3c1-a1cf9dc2481e" providerId="ADAL" clId="{4507827F-54EC-4FBA-B303-B1428A6CF238}" dt="2023-12-05T08:14:30.204" v="1479" actId="9405"/>
          <ac:inkMkLst>
            <pc:docMk/>
            <pc:sldMk cId="844694053" sldId="11090792"/>
            <ac:inkMk id="43" creationId="{401A9833-2F7B-06CA-10E5-16094247481A}"/>
          </ac:inkMkLst>
        </pc:inkChg>
        <pc:inkChg chg="add del mod">
          <ac:chgData name="Ли Ицзя" userId="face8d94-5999-42eb-b3c1-a1cf9dc2481e" providerId="ADAL" clId="{4507827F-54EC-4FBA-B303-B1428A6CF238}" dt="2023-12-05T08:14:30.172" v="1478" actId="9405"/>
          <ac:inkMkLst>
            <pc:docMk/>
            <pc:sldMk cId="844694053" sldId="11090792"/>
            <ac:inkMk id="44" creationId="{DA9B4C06-27AB-88B5-3B64-E0826F5864A4}"/>
          </ac:inkMkLst>
        </pc:inkChg>
        <pc:inkChg chg="add del mod">
          <ac:chgData name="Ли Ицзя" userId="face8d94-5999-42eb-b3c1-a1cf9dc2481e" providerId="ADAL" clId="{4507827F-54EC-4FBA-B303-B1428A6CF238}" dt="2023-12-05T08:14:30.140" v="1477"/>
          <ac:inkMkLst>
            <pc:docMk/>
            <pc:sldMk cId="844694053" sldId="11090792"/>
            <ac:inkMk id="45" creationId="{39A94FE0-B2CE-44CE-5516-AA052899D387}"/>
          </ac:inkMkLst>
        </pc:inkChg>
        <pc:inkChg chg="add del mod">
          <ac:chgData name="Ли Ицзя" userId="face8d94-5999-42eb-b3c1-a1cf9dc2481e" providerId="ADAL" clId="{4507827F-54EC-4FBA-B303-B1428A6CF238}" dt="2023-12-05T08:14:30.113" v="1475" actId="9405"/>
          <ac:inkMkLst>
            <pc:docMk/>
            <pc:sldMk cId="844694053" sldId="11090792"/>
            <ac:inkMk id="47" creationId="{F53157C7-D4B8-0C8E-28C6-92E6DFE18F50}"/>
          </ac:inkMkLst>
        </pc:inkChg>
        <pc:inkChg chg="add del mod">
          <ac:chgData name="Ли Ицзя" userId="face8d94-5999-42eb-b3c1-a1cf9dc2481e" providerId="ADAL" clId="{4507827F-54EC-4FBA-B303-B1428A6CF238}" dt="2023-12-05T08:14:29.595" v="1474" actId="9405"/>
          <ac:inkMkLst>
            <pc:docMk/>
            <pc:sldMk cId="844694053" sldId="11090792"/>
            <ac:inkMk id="48" creationId="{1A415F9B-82E8-E0B5-E45D-83DAA58C49CB}"/>
          </ac:inkMkLst>
        </pc:inkChg>
        <pc:inkChg chg="add del mod">
          <ac:chgData name="Ли Ицзя" userId="face8d94-5999-42eb-b3c1-a1cf9dc2481e" providerId="ADAL" clId="{4507827F-54EC-4FBA-B303-B1428A6CF238}" dt="2023-12-05T08:14:29.195" v="1473" actId="9405"/>
          <ac:inkMkLst>
            <pc:docMk/>
            <pc:sldMk cId="844694053" sldId="11090792"/>
            <ac:inkMk id="49" creationId="{5C2BC68A-02E7-D304-35ED-6BCC955391B8}"/>
          </ac:inkMkLst>
        </pc:inkChg>
        <pc:inkChg chg="add del mod">
          <ac:chgData name="Ли Ицзя" userId="face8d94-5999-42eb-b3c1-a1cf9dc2481e" providerId="ADAL" clId="{4507827F-54EC-4FBA-B303-B1428A6CF238}" dt="2023-12-05T08:14:27.975" v="1472"/>
          <ac:inkMkLst>
            <pc:docMk/>
            <pc:sldMk cId="844694053" sldId="11090792"/>
            <ac:inkMk id="50" creationId="{E3123678-C8A5-DBBB-7F5F-145716C891B4}"/>
          </ac:inkMkLst>
        </pc:inkChg>
        <pc:inkChg chg="add del mod">
          <ac:chgData name="Ли Ицзя" userId="face8d94-5999-42eb-b3c1-a1cf9dc2481e" providerId="ADAL" clId="{4507827F-54EC-4FBA-B303-B1428A6CF238}" dt="2023-12-05T08:14:26.331" v="1470"/>
          <ac:inkMkLst>
            <pc:docMk/>
            <pc:sldMk cId="844694053" sldId="11090792"/>
            <ac:inkMk id="52" creationId="{13AAA211-B9B3-C51C-C995-76CAEF3FCB0B}"/>
          </ac:inkMkLst>
        </pc:inkChg>
      </pc:sldChg>
      <pc:sldChg chg="modNotesTx">
        <pc:chgData name="Ли Ицзя" userId="face8d94-5999-42eb-b3c1-a1cf9dc2481e" providerId="ADAL" clId="{4507827F-54EC-4FBA-B303-B1428A6CF238}" dt="2023-12-05T07:31:31.159" v="879" actId="5793"/>
        <pc:sldMkLst>
          <pc:docMk/>
          <pc:sldMk cId="357324928" sldId="11090793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08839331" sldId="11090794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129344329" sldId="11090796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466754173" sldId="11090797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1087209432" sldId="11090798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289069328" sldId="11090799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19:53.417" v="1500" actId="167"/>
        <pc:sldMkLst>
          <pc:docMk/>
          <pc:sldMk cId="3149714539" sldId="11090800"/>
        </pc:sldMkLst>
        <pc:spChg chg="mod">
          <ac:chgData name="Ли Ицзя" userId="face8d94-5999-42eb-b3c1-a1cf9dc2481e" providerId="ADAL" clId="{4507827F-54EC-4FBA-B303-B1428A6CF238}" dt="2023-12-05T07:51:51.228" v="1241" actId="207"/>
          <ac:spMkLst>
            <pc:docMk/>
            <pc:sldMk cId="3149714539" sldId="11090800"/>
            <ac:spMk id="3" creationId="{DD9F7552-3298-DD9B-C75F-342184689702}"/>
          </ac:spMkLst>
        </pc:spChg>
        <pc:spChg chg="add mod">
          <ac:chgData name="Ли Ицзя" userId="face8d94-5999-42eb-b3c1-a1cf9dc2481e" providerId="ADAL" clId="{4507827F-54EC-4FBA-B303-B1428A6CF238}" dt="2023-12-05T08:12:00.929" v="1438" actId="1076"/>
          <ac:spMkLst>
            <pc:docMk/>
            <pc:sldMk cId="3149714539" sldId="11090800"/>
            <ac:spMk id="4" creationId="{49988CCE-476B-76EA-35DB-A7CA7954A33B}"/>
          </ac:spMkLst>
        </pc:spChg>
        <pc:spChg chg="mod">
          <ac:chgData name="Ли Ицзя" userId="face8d94-5999-42eb-b3c1-a1cf9dc2481e" providerId="ADAL" clId="{4507827F-54EC-4FBA-B303-B1428A6CF238}" dt="2023-12-05T07:36:18.590" v="1111" actId="207"/>
          <ac:spMkLst>
            <pc:docMk/>
            <pc:sldMk cId="3149714539" sldId="11090800"/>
            <ac:spMk id="5" creationId="{008D7002-AC04-94F7-1F0A-21EE3012BDE6}"/>
          </ac:spMkLst>
        </pc:spChg>
        <pc:spChg chg="mod">
          <ac:chgData name="Ли Ицзя" userId="face8d94-5999-42eb-b3c1-a1cf9dc2481e" providerId="ADAL" clId="{4507827F-54EC-4FBA-B303-B1428A6CF238}" dt="2023-12-05T08:12:03.026" v="1439" actId="1076"/>
          <ac:spMkLst>
            <pc:docMk/>
            <pc:sldMk cId="3149714539" sldId="11090800"/>
            <ac:spMk id="6" creationId="{FE460201-2886-1D5D-036E-5A3B2636C97A}"/>
          </ac:spMkLst>
        </pc:spChg>
        <pc:picChg chg="add del mod ord">
          <ac:chgData name="Ли Ицзя" userId="face8d94-5999-42eb-b3c1-a1cf9dc2481e" providerId="ADAL" clId="{4507827F-54EC-4FBA-B303-B1428A6CF238}" dt="2023-12-05T08:19:47.593" v="1497" actId="478"/>
          <ac:picMkLst>
            <pc:docMk/>
            <pc:sldMk cId="3149714539" sldId="11090800"/>
            <ac:picMk id="8" creationId="{8FE3C0D3-B6A4-2432-73B9-DE0B56C96803}"/>
          </ac:picMkLst>
        </pc:picChg>
        <pc:picChg chg="add mod ord">
          <ac:chgData name="Ли Ицзя" userId="face8d94-5999-42eb-b3c1-a1cf9dc2481e" providerId="ADAL" clId="{4507827F-54EC-4FBA-B303-B1428A6CF238}" dt="2023-12-05T08:19:53.417" v="1500" actId="167"/>
          <ac:picMkLst>
            <pc:docMk/>
            <pc:sldMk cId="3149714539" sldId="11090800"/>
            <ac:picMk id="10" creationId="{7478D9B7-7746-B274-587A-4E15B92BE4CE}"/>
          </ac:picMkLst>
        </pc:picChg>
        <pc:picChg chg="del">
          <ac:chgData name="Ли Ицзя" userId="face8d94-5999-42eb-b3c1-a1cf9dc2481e" providerId="ADAL" clId="{4507827F-54EC-4FBA-B303-B1428A6CF238}" dt="2023-12-05T08:11:44.516" v="1434" actId="478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45965993" sldId="11090802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93586322" sldId="11090806"/>
        </pc:sldMkLst>
      </pc:sldChg>
      <pc:sldChg chg="addSp delSp modSp mod modNotesTx">
        <pc:chgData name="Ли Ицзя" userId="face8d94-5999-42eb-b3c1-a1cf9dc2481e" providerId="ADAL" clId="{4507827F-54EC-4FBA-B303-B1428A6CF238}" dt="2023-12-05T07:45:44.544" v="1187" actId="26606"/>
        <pc:sldMkLst>
          <pc:docMk/>
          <pc:sldMk cId="3028258920" sldId="11090807"/>
        </pc:sldMkLst>
        <pc:spChg chg="mo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5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7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9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4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6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8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0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2" creationId="{E2B33195-5BCA-4BB7-A82D-6739522687DD}"/>
          </ac:spMkLst>
        </pc:spChg>
        <pc:picChg chg="add del mod">
          <ac:chgData name="Ли Ицзя" userId="face8d94-5999-42eb-b3c1-a1cf9dc2481e" providerId="ADAL" clId="{4507827F-54EC-4FBA-B303-B1428A6CF238}" dt="2023-12-05T07:43:51.363" v="1169" actId="478"/>
          <ac:picMkLst>
            <pc:docMk/>
            <pc:sldMk cId="3028258920" sldId="11090807"/>
            <ac:picMk id="3" creationId="{F9619580-4448-3B9F-1E7C-6B4FE78241D1}"/>
          </ac:picMkLst>
        </pc:picChg>
        <pc:picChg chg="mod or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4" creationId="{740C8421-F986-0808-B427-C317DE97088A}"/>
          </ac:picMkLst>
        </pc:picChg>
        <pc:picChg chg="add del mod">
          <ac:chgData name="Ли Ицзя" userId="face8d94-5999-42eb-b3c1-a1cf9dc2481e" providerId="ADAL" clId="{4507827F-54EC-4FBA-B303-B1428A6CF238}" dt="2023-12-05T07:43:20.746" v="1167" actId="21"/>
          <ac:picMkLst>
            <pc:docMk/>
            <pc:sldMk cId="3028258920" sldId="11090807"/>
            <ac:picMk id="5" creationId="{32E4488C-1218-CC92-E6D8-DDBD808C060C}"/>
          </ac:picMkLst>
        </pc:picChg>
        <pc:picChg chg="add del mod">
          <ac:chgData name="Ли Ицзя" userId="face8d94-5999-42eb-b3c1-a1cf9dc2481e" providerId="ADAL" clId="{4507827F-54EC-4FBA-B303-B1428A6CF238}" dt="2023-12-05T07:43:53.786" v="1170" actId="478"/>
          <ac:picMkLst>
            <pc:docMk/>
            <pc:sldMk cId="3028258920" sldId="11090807"/>
            <ac:picMk id="6" creationId="{17F4D70D-B157-0606-1DC2-1960D299D4A7}"/>
          </ac:picMkLst>
        </pc:picChg>
        <pc:picChg chg="add mo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7" creationId="{860CAFC1-7FDE-1B8E-5A0E-D35BA422E899}"/>
          </ac:picMkLst>
        </pc:picChg>
      </pc:sldChg>
      <pc:sldChg chg="addSp delSp modSp mod modNotesTx">
        <pc:chgData name="Ли Ицзя" userId="face8d94-5999-42eb-b3c1-a1cf9dc2481e" providerId="ADAL" clId="{4507827F-54EC-4FBA-B303-B1428A6CF238}" dt="2023-12-05T07:45:31.410" v="1184" actId="26606"/>
        <pc:sldMkLst>
          <pc:docMk/>
          <pc:sldMk cId="44642670" sldId="11090811"/>
        </pc:sldMkLst>
        <pc:spChg chg="mod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4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6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8" creationId="{63DAB858-5A0C-4AFF-AAC6-705EDF8DB733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3" creationId="{1C4FDBE2-32F7-4AC4-A40C-C51C65B1D474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5" creationId="{E2B33195-5BCA-4BB7-A82D-6739522687DD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7" creationId="{CF8AD9F3-9AF6-494F-83A3-2F677563935C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9" creationId="{11156773-3FB3-46D9-9F87-821287404830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1" creationId="{E8EA24D0-C854-4AA8-B8FD-D252660D884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6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8" creationId="{E2B33195-5BCA-4BB7-A82D-6739522687DD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0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2" creationId="{11156773-3FB3-46D9-9F87-82128740483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4" creationId="{E8EA24D0-C854-4AA8-B8FD-D252660D8840}"/>
          </ac:spMkLst>
        </pc:spChg>
        <pc:picChg chg="add del mod">
          <ac:chgData name="Ли Ицзя" userId="face8d94-5999-42eb-b3c1-a1cf9dc2481e" providerId="ADAL" clId="{4507827F-54EC-4FBA-B303-B1428A6CF238}" dt="2023-12-05T07:45:28.332" v="1182" actId="478"/>
          <ac:picMkLst>
            <pc:docMk/>
            <pc:sldMk cId="44642670" sldId="11090811"/>
            <ac:picMk id="3" creationId="{A8C56F06-CEA6-B921-127F-376FDDB6F509}"/>
          </ac:picMkLst>
        </pc:picChg>
        <pc:picChg chg="add mod">
          <ac:chgData name="Ли Ицзя" userId="face8d94-5999-42eb-b3c1-a1cf9dc2481e" providerId="ADAL" clId="{4507827F-54EC-4FBA-B303-B1428A6CF238}" dt="2023-12-05T07:45:31.410" v="1184" actId="26606"/>
          <ac:picMkLst>
            <pc:docMk/>
            <pc:sldMk cId="44642670" sldId="11090811"/>
            <ac:picMk id="4" creationId="{55E94FBF-F947-422D-8B70-A8865D1FA90E}"/>
          </ac:picMkLst>
        </pc:picChg>
        <pc:picChg chg="mod ord">
          <ac:chgData name="Ли Ицзя" userId="face8d94-5999-42eb-b3c1-a1cf9dc2481e" providerId="ADAL" clId="{4507827F-54EC-4FBA-B303-B1428A6CF238}" dt="2023-12-05T07:43:13.617" v="1166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2952881609" sldId="11090812"/>
        </pc:sldMkLst>
      </pc:sldChg>
      <pc:sldChg chg="addSp delSp modSp mod">
        <pc:chgData name="Ли Ицзя" userId="face8d94-5999-42eb-b3c1-a1cf9dc2481e" providerId="ADAL" clId="{4507827F-54EC-4FBA-B303-B1428A6CF238}" dt="2023-12-05T07:45:58.692" v="1191" actId="26606"/>
        <pc:sldMkLst>
          <pc:docMk/>
          <pc:sldMk cId="7543562" sldId="11090815"/>
        </pc:sldMkLst>
        <pc:spChg chg="mo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3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5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7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2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4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6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8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60" creationId="{E2B33195-5BCA-4BB7-A82D-6739522687DD}"/>
          </ac:spMkLst>
        </pc:spChg>
        <pc:picChg chg="mod or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4" creationId="{F25A5A22-C0AA-F77D-5DEA-41871B6D17B4}"/>
          </ac:picMkLst>
        </pc:picChg>
        <pc:picChg chg="add del mod">
          <ac:chgData name="Ли Ицзя" userId="face8d94-5999-42eb-b3c1-a1cf9dc2481e" providerId="ADAL" clId="{4507827F-54EC-4FBA-B303-B1428A6CF238}" dt="2023-12-05T07:43:44.385" v="1168" actId="21"/>
          <ac:picMkLst>
            <pc:docMk/>
            <pc:sldMk cId="7543562" sldId="11090815"/>
            <ac:picMk id="5" creationId="{4362AD5B-8059-1FEE-3F0D-956951F7D367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7" creationId="{5397134B-E0ED-54FD-8A06-A7861100864D}"/>
          </ac:picMkLst>
        </pc:picChg>
        <pc:picChg chg="add del mod">
          <ac:chgData name="Ли Ицзя" userId="face8d94-5999-42eb-b3c1-a1cf9dc2481e" providerId="ADAL" clId="{4507827F-54EC-4FBA-B303-B1428A6CF238}" dt="2023-12-05T07:43:03.393" v="1163" actId="21"/>
          <ac:picMkLst>
            <pc:docMk/>
            <pc:sldMk cId="7543562" sldId="11090815"/>
            <ac:picMk id="9" creationId="{391D7CEF-B44C-5730-DE2F-A49E2A2EFA7D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1" creationId="{51B0B6B1-A4F0-9050-038A-ABE6FB7E6940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3" creationId="{1914E9DB-3A46-9E7D-A47F-487B974D241F}"/>
          </ac:picMkLst>
        </pc:picChg>
        <pc:picChg chg="add mo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14" creationId="{BA9222DC-27FA-CAB6-6669-15955DF3D978}"/>
          </ac:picMkLst>
        </pc:picChg>
      </pc:sldChg>
      <pc:sldChg chg="addSp delSp modSp new mod modClrScheme chgLayout">
        <pc:chgData name="Ли Ицзя" userId="face8d94-5999-42eb-b3c1-a1cf9dc2481e" providerId="ADAL" clId="{4507827F-54EC-4FBA-B303-B1428A6CF238}" dt="2023-12-04T19:57:12.029" v="12" actId="962"/>
        <pc:sldMkLst>
          <pc:docMk/>
          <pc:sldMk cId="1667757053" sldId="11090816"/>
        </pc:sldMkLst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2" creationId="{53FFD4D9-3BD1-4145-52D0-43BB8BF6FC0F}"/>
          </ac:spMkLst>
        </pc:spChg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3" creationId="{87E4F454-B014-6C5D-FFD8-015460A07A5D}"/>
          </ac:spMkLst>
        </pc:spChg>
        <pc:picChg chg="add del mod">
          <ac:chgData name="Ли Ицзя" userId="face8d94-5999-42eb-b3c1-a1cf9dc2481e" providerId="ADAL" clId="{4507827F-54EC-4FBA-B303-B1428A6CF238}" dt="2023-12-04T19:56:59.713" v="9"/>
          <ac:picMkLst>
            <pc:docMk/>
            <pc:sldMk cId="1667757053" sldId="11090816"/>
            <ac:picMk id="5" creationId="{9BAF2217-5A23-0CCE-D0DD-8DF06240DFAF}"/>
          </ac:picMkLst>
        </pc:picChg>
        <pc:picChg chg="add mod">
          <ac:chgData name="Ли Ицзя" userId="face8d94-5999-42eb-b3c1-a1cf9dc2481e" providerId="ADAL" clId="{4507827F-54EC-4FBA-B303-B1428A6CF238}" dt="2023-12-04T19:57:12.029" v="12" actId="962"/>
          <ac:picMkLst>
            <pc:docMk/>
            <pc:sldMk cId="1667757053" sldId="11090816"/>
            <ac:picMk id="7" creationId="{C56DDE56-F568-BD8A-FABF-019F039FD1E2}"/>
          </ac:picMkLst>
        </pc:picChg>
      </pc:sldChg>
      <pc:sldChg chg="addSp modSp new mod">
        <pc:chgData name="Ли Ицзя" userId="face8d94-5999-42eb-b3c1-a1cf9dc2481e" providerId="ADAL" clId="{4507827F-54EC-4FBA-B303-B1428A6CF238}" dt="2023-12-04T19:57:24.010" v="16" actId="962"/>
        <pc:sldMkLst>
          <pc:docMk/>
          <pc:sldMk cId="1459438512" sldId="11090817"/>
        </pc:sldMkLst>
        <pc:picChg chg="add mod">
          <ac:chgData name="Ли Ицзя" userId="face8d94-5999-42eb-b3c1-a1cf9dc2481e" providerId="ADAL" clId="{4507827F-54EC-4FBA-B303-B1428A6CF238}" dt="2023-12-04T19:57:24.010" v="16" actId="962"/>
          <ac:picMkLst>
            <pc:docMk/>
            <pc:sldMk cId="1459438512" sldId="11090817"/>
            <ac:picMk id="3" creationId="{BF92E877-9742-3591-1D06-95B80DCE4667}"/>
          </ac:picMkLst>
        </pc:picChg>
      </pc:sldChg>
      <pc:sldChg chg="new del">
        <pc:chgData name="Ли Ицзя" userId="face8d94-5999-42eb-b3c1-a1cf9dc2481e" providerId="ADAL" clId="{4507827F-54EC-4FBA-B303-B1428A6CF238}" dt="2023-12-04T19:56:59.011" v="7" actId="680"/>
        <pc:sldMkLst>
          <pc:docMk/>
          <pc:sldMk cId="2009692322" sldId="11090817"/>
        </pc:sldMkLst>
      </pc:sldChg>
      <pc:sldChg chg="delSp modSp add mod setBg delDesignElem">
        <pc:chgData name="Ли Ицзя" userId="face8d94-5999-42eb-b3c1-a1cf9dc2481e" providerId="ADAL" clId="{4507827F-54EC-4FBA-B303-B1428A6CF238}" dt="2023-12-05T07:32:40.474" v="900" actId="27636"/>
        <pc:sldMkLst>
          <pc:docMk/>
          <pc:sldMk cId="1933831186" sldId="11090818"/>
        </pc:sldMkLst>
        <pc:spChg chg="mod">
          <ac:chgData name="Ли Ицзя" userId="face8d94-5999-42eb-b3c1-a1cf9dc2481e" providerId="ADAL" clId="{4507827F-54EC-4FBA-B303-B1428A6CF238}" dt="2023-12-05T07:32:40.474" v="900" actId="27636"/>
          <ac:spMkLst>
            <pc:docMk/>
            <pc:sldMk cId="1933831186" sldId="11090818"/>
            <ac:spMk id="4" creationId="{F866C913-AAB9-AE19-C55D-C3D5CB6ACB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3" creationId="{91DC6ABD-215C-4EA8-A483-CEF5B99AB3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9" creationId="{04357C93-F0CB-4A1C-8F77-4E9063789819}"/>
          </ac:spMkLst>
        </pc:spChg>
        <pc:grpChg chg="del">
          <ac:chgData name="Ли Ицзя" userId="face8d94-5999-42eb-b3c1-a1cf9dc2481e" providerId="ADAL" clId="{4507827F-54EC-4FBA-B303-B1428A6CF238}" dt="2023-12-05T07:32:33.016" v="885"/>
          <ac:grpSpMkLst>
            <pc:docMk/>
            <pc:sldMk cId="1933831186" sldId="11090818"/>
            <ac:grpSpMk id="25" creationId="{3AF6A671-C637-4547-85F4-51B6D1881399}"/>
          </ac:grpSpMkLst>
        </pc:grpChg>
      </pc:sldChg>
      <pc:sldChg chg="addSp delSp add del setBg delDesignElem">
        <pc:chgData name="Ли Ицзя" userId="face8d94-5999-42eb-b3c1-a1cf9dc2481e" providerId="ADAL" clId="{4507827F-54EC-4FBA-B303-B1428A6CF238}" dt="2023-12-05T07:44:25.121" v="1173"/>
        <pc:sldMkLst>
          <pc:docMk/>
          <pc:sldMk cId="1401118026" sldId="11090819"/>
        </pc:sldMkLst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3" creationId="{F12E7CC5-C78B-4EBD-9565-3FA00FAA6CF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5" creationId="{3A4529A5-F675-429F-8044-01372BB1342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7" creationId="{63DAB858-5A0C-4AFF-AAC6-705EDF8DB733}"/>
          </ac:spMkLst>
        </pc:spChg>
      </pc:sldChg>
      <pc:sldChg chg="add">
        <pc:chgData name="Ли Ицзя" userId="face8d94-5999-42eb-b3c1-a1cf9dc2481e" providerId="ADAL" clId="{4507827F-54EC-4FBA-B303-B1428A6CF238}" dt="2023-12-05T08:15:25.663" v="1495"/>
        <pc:sldMkLst>
          <pc:docMk/>
          <pc:sldMk cId="3496831701" sldId="11090819"/>
        </pc:sldMkLst>
      </pc:sldChg>
      <pc:sldMasterChg chg="delSldLayout">
        <pc:chgData name="Ли Ицзя" userId="face8d94-5999-42eb-b3c1-a1cf9dc2481e" providerId="ADAL" clId="{4507827F-54EC-4FBA-B303-B1428A6CF238}" dt="2023-12-04T19:54:51.379" v="0" actId="47"/>
        <pc:sldMasterMkLst>
          <pc:docMk/>
          <pc:sldMasterMk cId="588821428" sldId="2147483995"/>
        </pc:sldMasterMkLst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464164118" sldId="2147484009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936174987" sldId="2147484010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566235765" sldId="2147484011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036267984" sldId="2147484012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33100656" sldId="2147484013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128088945" sldId="2147484014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475727570" sldId="2147484015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816196845" sldId="2147484016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998426338" sldId="2147484017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721103631" sldId="214748401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4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F671E-F526-4F0D-AA89-4AD0476CECB3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0F09F-8AE7-4B9E-A762-E6210466F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675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Spark&amp;spm=1001.2101.3001.70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ic.academic.ru/dic.nsf/eng_rus/65202/%D0%B3%D1%80%D0%B0%D1%8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2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2996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93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18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  <a:p>
            <a:endParaRPr lang="ru-RU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首先，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相比，有更快的执行速度。下图是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进行逻辑回归机器学习的性能比较，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比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快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100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多倍。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除了速度更快，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相比，还有更简单易用的编程模型。使用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Scala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语言在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上编写 </a:t>
            </a:r>
            <a:r>
              <a:rPr lang="en-US" b="0" i="0" dirty="0" err="1">
                <a:solidFill>
                  <a:srgbClr val="353535"/>
                </a:solidFill>
                <a:effectLst/>
                <a:latin typeface="PingFang SC"/>
              </a:rPr>
              <a:t>WordCount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程序，主要代码只需要三行。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除此之外，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的计算框架只支持数据的批处理，而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框架不仅支持数据批处理，而且支持实时的数据流处理。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FEFEFE"/>
                </a:solidFill>
                <a:effectLst/>
                <a:latin typeface="__Karla_555e8b"/>
              </a:rPr>
              <a:t>最后是容错性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Both Hadoop and Spark are fault tolerant, but Hadoop relies on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data replication and checkpointing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to ensure fault tolerance,  which means that it duplicates the data blocks across multiple nodes and periodically saves the state of the computation to disk. Comparing with that,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通过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的分布式内存操作实现容错性，可以在节点失效时通过重计算丢失的分区实现数据的恢复。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456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5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Ядро отвечает за: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Управление памятью </a:t>
            </a:r>
            <a:endParaRPr lang="en-US" b="0" i="0" dirty="0">
              <a:solidFill>
                <a:srgbClr val="4C4D4A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восстановление системы после отказов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Планирование, распределение и отслеживание заданий в кластере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Взаимодействие с хранилищем данных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 Core </a:t>
            </a:r>
            <a:r>
              <a:rPr lang="zh-CN" altLang="en-US" dirty="0"/>
              <a:t>之所以能实现这些功能，基本上是靠</a:t>
            </a:r>
            <a:r>
              <a:rPr lang="en-US" altLang="zh-CN" dirty="0"/>
              <a:t>RDD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036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我们先来看看作为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编程模型的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dirty="0"/>
              <a:t>RDD </a:t>
            </a:r>
            <a:r>
              <a:rPr lang="zh-CN" altLang="en-US" dirty="0"/>
              <a:t>是 </a:t>
            </a:r>
            <a:r>
              <a:rPr lang="en-US" altLang="zh-CN" dirty="0"/>
              <a:t>Spark </a:t>
            </a:r>
            <a:r>
              <a:rPr lang="zh-CN" altLang="en-US" dirty="0"/>
              <a:t>框架的核心概念。在 </a:t>
            </a:r>
            <a:r>
              <a:rPr lang="en-US" altLang="zh-CN" dirty="0"/>
              <a:t>Spark </a:t>
            </a:r>
            <a:r>
              <a:rPr lang="zh-CN" altLang="en-US" dirty="0"/>
              <a:t>编程中我们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将业务逻辑拆分成多个简单的计算步骤，每个计算步骤由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中定义的方法来实现。将大规模数据集合抽象成一个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对象，然后在这个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上进行各种计算处理，得到一个新的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，继续计算处理，直到得到最后的结果数据。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中的方法可以分为两种：转换方法和执行方法。转换方法的返回值还是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，而执行方法的返回值将是一个数值。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为什么叫“弹性、分布式、数据集？”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惰性计算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1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33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用户可以使用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来操作不同类型的数据，例如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CSV, JSON, JDBS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不同类型的数据可以通过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DataSource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注册成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的表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。然后，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提供的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API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允许对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表格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DaraFrame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进行读取和操作。用户只需要给出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或者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语句，就可以直接操作底层的数据文件。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---</a:t>
            </a: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用来处理结构化数据的一个模块，它提供了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个编程抽象：</a:t>
            </a:r>
            <a:r>
              <a:rPr lang="en-US" altLang="zh-CN" dirty="0" err="1"/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和</a:t>
            </a:r>
            <a:r>
              <a:rPr lang="en-US" altLang="zh-CN" dirty="0" err="1"/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，并且作为分布式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查询引擎使用。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不同于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MapReduce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然后提交执行，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RDD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然后提交集群执行，执行效率大大提升。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dirty="0" err="1"/>
              <a:t>SparkSQL</a:t>
            </a:r>
            <a:r>
              <a:rPr lang="zh-CN" altLang="en-US" dirty="0"/>
              <a:t>中提供了</a:t>
            </a:r>
            <a:r>
              <a:rPr lang="en-US" altLang="zh-CN" dirty="0"/>
              <a:t>2</a:t>
            </a:r>
            <a:r>
              <a:rPr lang="zh-CN" altLang="en-US" dirty="0"/>
              <a:t>个编程抽象：</a:t>
            </a:r>
            <a:r>
              <a:rPr lang="en-US" altLang="zh-CN" dirty="0" err="1"/>
              <a:t>DataFrame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DataSet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是一个数据容器。但是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更像传统数据库的二维表格，除了数据之外还记录数据的结构信息，即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schema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r>
              <a:rPr lang="en-US" b="1" i="0" dirty="0" err="1">
                <a:solidFill>
                  <a:srgbClr val="3B3B39"/>
                </a:solidFill>
                <a:effectLst/>
                <a:latin typeface="-apple-system"/>
              </a:rPr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是数据集合。</a:t>
            </a:r>
            <a:endParaRPr lang="en-US" b="0" i="0" dirty="0">
              <a:solidFill>
                <a:srgbClr val="3B3B3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465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21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Узнаем</a:t>
            </a:r>
          </a:p>
          <a:p>
            <a:endParaRPr lang="ru-RU" dirty="0"/>
          </a:p>
          <a:p>
            <a:r>
              <a:rPr lang="ru-RU" dirty="0"/>
              <a:t>01 История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02 Что такое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r>
              <a:rPr lang="ru-RU" dirty="0"/>
              <a:t>?</a:t>
            </a:r>
          </a:p>
          <a:p>
            <a:r>
              <a:rPr lang="ru-RU" dirty="0"/>
              <a:t>03 Особенности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04 Компоненты Apache Spark</a:t>
            </a:r>
          </a:p>
          <a:p>
            <a:r>
              <a:rPr lang="ru-RU" dirty="0"/>
              <a:t>05 Искра Архитектура</a:t>
            </a:r>
          </a:p>
          <a:p>
            <a:r>
              <a:rPr lang="ru-RU" dirty="0"/>
              <a:t>06 Применение Spark</a:t>
            </a:r>
          </a:p>
        </p:txBody>
      </p:sp>
    </p:spTree>
    <p:extLst>
      <p:ext uri="{BB962C8B-B14F-4D97-AF65-F5344CB8AC3E}">
        <p14:creationId xmlns:p14="http://schemas.microsoft.com/office/powerpoint/2010/main" val="3536296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https://baijiahao.baidu.com/s?id=1757817350530281467&amp;wfr=spider&amp;for=pc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是对核心</a:t>
            </a:r>
            <a:r>
              <a:rPr lang="en-US" b="1" i="0" dirty="0">
                <a:effectLst/>
                <a:latin typeface="arial" panose="020B0604020202020204" pitchFamily="34" charset="0"/>
              </a:rPr>
              <a:t>Spark API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的一个扩展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，它能够实现对实时数据流的流式处理，并具有很好的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可扩展性、高吞吐量和容错性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支持从多种数据源提取数据，如：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Kafka、Flume、Twitter、ZeroMQ、Kinesis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以及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TCP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套接字，并且可以提供一些高级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来表达复杂的处理算法，如：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map、reduce、join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等。最后，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支持将处理完的数据推送到文件系统、数据库或者实时仪表盘中展示。（来源：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https://baijiahao.baidu.com/s?id=1757817350530281467&amp;wfr=spider&amp;for=pc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93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r>
              <a:rPr lang="en-US" altLang="zh-CN" b="0" i="0" dirty="0">
                <a:effectLst/>
                <a:latin typeface="-apple-system"/>
              </a:rPr>
              <a:t>Spark</a:t>
            </a:r>
            <a:r>
              <a:rPr lang="zh-CN" altLang="en-US" b="0" i="0" dirty="0">
                <a:effectLst/>
                <a:latin typeface="-apple-system"/>
              </a:rPr>
              <a:t>提供了一个分布式实现的机器学习库。这意味着我们可以对海量数据执行机器学习算法操作了。一些</a:t>
            </a:r>
            <a:r>
              <a:rPr lang="en-US" altLang="zh-CN" b="0" i="0" dirty="0" err="1">
                <a:effectLst/>
                <a:latin typeface="-apple-system"/>
              </a:rPr>
              <a:t>Mllib</a:t>
            </a:r>
            <a:r>
              <a:rPr lang="zh-CN" altLang="en-US" b="0" i="0" dirty="0">
                <a:effectLst/>
                <a:latin typeface="-apple-system"/>
              </a:rPr>
              <a:t>实现了大多数常用的机器学习算法，例如线性回归、决策树、随机森林等等。但是有些经典的机器学习算法没有包含在其中，例</a:t>
            </a:r>
            <a:r>
              <a:rPr lang="en-US" altLang="zh-CN" b="0" i="0" dirty="0">
                <a:effectLst/>
                <a:latin typeface="-apple-system"/>
              </a:rPr>
              <a:t>SVM</a:t>
            </a:r>
            <a:r>
              <a:rPr lang="zh-CN" altLang="en-US" b="0" i="0" dirty="0">
                <a:effectLst/>
                <a:latin typeface="-apple-system"/>
              </a:rPr>
              <a:t>，时序分析算法等，因为它们不能并行执行。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 dirty="0">
              <a:effectLst/>
              <a:latin typeface="-apple-system"/>
            </a:endParaRPr>
          </a:p>
          <a:p>
            <a:r>
              <a:rPr lang="en-US" altLang="zh-CN" dirty="0"/>
              <a:t>---</a:t>
            </a:r>
          </a:p>
          <a:p>
            <a:r>
              <a:rPr lang="zh-CN" altLang="en-US" dirty="0"/>
              <a:t>补充：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ChatGPT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一个常用的机器学习库，它确实包括了许多可以并行执行的算法如线性回归、决策树、随机森林等。但是，一些算法由于其算法特性不适合在分布式环境下执行，比如依赖于复杂数据结构或者需要频繁数据通信的算法可能不在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中提供。最显著的例子可能就是序列模型或图算法，这其中可能包括：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k-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近邻算法（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k-Nearest Neighbors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，简称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k-NN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）：这个算法通常需要计算数据点之间的距离，对于大规模数据集来说，这在分布式环境中是非常耗时的。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支持向量机（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）：虽然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中有线性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的实现，但是非线性的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需要依赖核函数，并且通常不适合大规模并行计算。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时间序列分析算法：如自回归移动平均（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ARMA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）模型等可能不适合并行计算，因为它们涉及到顺序数据的处理。 请注意，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生态系统一直在迅速发展，所以部分算法可能会在将来以不同的方式实现，以适应分布式环境的需求。要具体了解哪些算法已经被实现，以及它们的并行计算适应性，最好查看最新的官方文档。 </a:t>
            </a: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5813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GraphX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是一个分布式图处理框架，它是基于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平台提供对图计算和图挖掘简洁易用的而丰富的接口，极大的方便了对分布式图处理的需求。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【Facebook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Twitter】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475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https://cloud.tencent.com/developer/article/2347140?areaId=106001</a:t>
            </a:r>
          </a:p>
          <a:p>
            <a:r>
              <a:rPr lang="en-US" altLang="zh-CN" dirty="0"/>
              <a:t>---</a:t>
            </a:r>
          </a:p>
          <a:p>
            <a:endParaRPr lang="en-US" altLang="zh-CN" dirty="0"/>
          </a:p>
          <a:p>
            <a:r>
              <a:rPr lang="en-US" altLang="zh-CN" b="1" dirty="0"/>
              <a:t>Master Node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Worker Node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dirty="0"/>
              <a:t>- Master Node </a:t>
            </a:r>
            <a:r>
              <a:rPr lang="zh-CN" altLang="en-US" dirty="0"/>
              <a:t>是一台主机，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Master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进程，负责分配任务以及监控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存活。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节点：本质上是多台机器，常驻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进程，负责执行任务以及监控任务运行状态。</a:t>
            </a:r>
          </a:p>
          <a:p>
            <a:endParaRPr lang="en-US" altLang="zh-CN" dirty="0"/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Application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用户自己写的程序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Spark Driver &amp; Executor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Driver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一个进程。负责运行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任务中的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main()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方法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以及创建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作业时主要负责：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将用户程序转化为任务（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job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之间调度任务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跟踪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的执行情况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通过</a:t>
            </a:r>
            <a:r>
              <a:rPr lang="en-US" altLang="zh-CN" b="0" i="0" dirty="0">
                <a:solidFill>
                  <a:srgbClr val="0052D9"/>
                </a:solidFill>
                <a:effectLst/>
                <a:latin typeface="pingfang SC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展示查询运行情况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Executor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：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负责运行组成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应用的任务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(job)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，并将结果返回给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进程；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他们通过自身的块管理器（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Block Manager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）为用户程序中要求缓存的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提供内存式存储。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是直接缓存在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进程内的，因此任务可以在运行时充分利用缓存数据加速运算。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用户通往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集群的唯一入口，可以用来在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集群中创建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、累加器和广播变量。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也是整个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应用程序中至关重要的一个对象， 可以说是整个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Application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运行调度的核心（不包括资源调度）。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048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 </a:t>
            </a:r>
            <a:r>
              <a:rPr lang="zh-CN" altLang="en-US" dirty="0"/>
              <a:t>作为一个数据引擎，为什么具有处理</a:t>
            </a:r>
            <a:r>
              <a:rPr lang="en-US" altLang="zh-CN" dirty="0"/>
              <a:t>SQL</a:t>
            </a:r>
            <a:r>
              <a:rPr lang="zh-CN" altLang="en-US" dirty="0"/>
              <a:t>，机器学习的能力呢？这是因为 </a:t>
            </a:r>
            <a:r>
              <a:rPr lang="en-US" altLang="zh-CN" dirty="0"/>
              <a:t>Spark </a:t>
            </a:r>
            <a:r>
              <a:rPr lang="zh-CN" altLang="en-US" dirty="0"/>
              <a:t>框架基于 </a:t>
            </a:r>
            <a:r>
              <a:rPr lang="en-US" altLang="zh-CN" dirty="0"/>
              <a:t>Spark </a:t>
            </a:r>
            <a:r>
              <a:rPr lang="zh-CN" altLang="en-US" dirty="0"/>
              <a:t>核心发展出了多个组件，让我们一起来看看。</a:t>
            </a:r>
            <a:endParaRPr lang="en-US" altLang="zh-CN" dirty="0"/>
          </a:p>
          <a:p>
            <a:br>
              <a:rPr lang="en-US" altLang="zh-C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406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JP</a:t>
            </a:r>
            <a:r>
              <a:rPr lang="zh-CN" altLang="en-US" dirty="0"/>
              <a:t>摩根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https://www.projectpro.io/article/how-jpmorgan-uses-hadoop-to-leverage-big-data-analytics/142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br>
              <a:rPr lang="en-US" altLang="zh-CN" dirty="0">
                <a:sym typeface="Wingdings" panose="05000000000000000000" pitchFamily="2" charset="2"/>
              </a:rPr>
            </a:b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largest financial service provider in US-JP Morgan Chase generates huge amounts of big data about customers from credit card information and millions of transactions. 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阿里巴巴：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奈非：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095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769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28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960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81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Spark был создан в 2009 году в лаборатории AMPLab университета Беркли и в след. году выпущен с открытым исходным кодом под лицензией BSD. Через 3 года, проект был передан в Apache. В 2014</a:t>
            </a:r>
            <a:r>
              <a:rPr lang="en-US" dirty="0"/>
              <a:t> </a:t>
            </a:r>
            <a:r>
              <a:rPr lang="ru-RU" dirty="0"/>
              <a:t>в компании </a:t>
            </a:r>
            <a:r>
              <a:rPr lang="ru-RU" sz="12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больших данных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 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Databricks </a:t>
            </a:r>
            <a:r>
              <a:rPr lang="ru-RU" altLang="zh-CN" sz="12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уже широко </a:t>
            </a:r>
            <a:r>
              <a:rPr lang="ru-RU" b="0" i="0" dirty="0">
                <a:solidFill>
                  <a:srgbClr val="FEFEFE"/>
                </a:solidFill>
                <a:effectLst/>
                <a:latin typeface="__Karla_555e8b"/>
              </a:rPr>
              <a:t>принят при анализе.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2305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Spark — это открытый </a:t>
            </a:r>
            <a:r>
              <a:rPr lang="ru-RU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а даже набор библиотек для обработки больших данных в кластерах компьютеров (использующий простые программные конструкции).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en-US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zh-CN" altLang="en-US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引擎</a:t>
            </a:r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ru-RU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Для программирования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Spark </a:t>
            </a:r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предоставляет API-интерфейсы разработки на языках </a:t>
            </a:r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R, P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ython, Java </a:t>
            </a:r>
            <a:r>
              <a:rPr lang="ru-RU" altLang="zh-CN" b="0" i="0" dirty="0">
                <a:solidFill>
                  <a:srgbClr val="4E4242"/>
                </a:solidFill>
                <a:effectLst/>
                <a:latin typeface="museo-sans"/>
              </a:rPr>
              <a:t>и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Scala.</a:t>
            </a:r>
            <a:endParaRPr lang="en-US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它提供使用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Scala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Python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语言的开发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。</a:t>
            </a:r>
            <a:endParaRPr lang="ru-RU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В производственной среде Spark может помочь быстро </a:t>
            </a:r>
            <a:r>
              <a:rPr lang="ru-RU" altLang="zh-CN" b="1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запрашивать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данные,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анализировать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их и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преобразовать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 в больших масштабах.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在生产中，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可以帮助在大规模范围内开发者快速查询数据、分析数据并且转化数据。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71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altLang="zh-CN" dirty="0"/>
              <a:t>Множество преимуществ, предлагаемых Apache Spark, делают его одним из самых активных проектов в экосистеме Hadoop. </a:t>
            </a:r>
            <a:endParaRPr lang="en-US" altLang="zh-CN" dirty="0"/>
          </a:p>
          <a:p>
            <a:endParaRPr lang="ru-RU" altLang="zh-CN" dirty="0"/>
          </a:p>
          <a:p>
            <a:r>
              <a:rPr lang="ru-RU" altLang="zh-CN" dirty="0"/>
              <a:t>1. Быстро: благодаря использованию RDD (устойчивый распределенный набор данных) Spark экономит много времени при записи на диск и, следовательно, может работать в 100 раз быстрее, чем Hadoop.</a:t>
            </a:r>
          </a:p>
          <a:p>
            <a:r>
              <a:rPr lang="ru-RU" altLang="zh-CN" dirty="0"/>
              <a:t>2. Данные вычислятся в памяти, поэтому программа может получить данные</a:t>
            </a:r>
            <a:r>
              <a:rPr lang="en-US" altLang="zh-CN" dirty="0"/>
              <a:t> </a:t>
            </a:r>
            <a:r>
              <a:rPr lang="ru-RU" altLang="zh-CN" dirty="0"/>
              <a:t>за короткое время.</a:t>
            </a:r>
          </a:p>
          <a:p>
            <a:r>
              <a:rPr lang="ru-RU" altLang="zh-CN" dirty="0"/>
              <a:t>3. Поддержка нескольких языков:</a:t>
            </a:r>
          </a:p>
          <a:p>
            <a:r>
              <a:rPr lang="ru-RU" altLang="zh-CN" dirty="0"/>
              <a:t>4. Отказоустойчивость: Механизм кровного родства RDD делает работу узлов отказоустойчивой.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 </a:t>
            </a:r>
            <a:r>
              <a:rPr lang="ru-RU" altLang="zh-CN" dirty="0"/>
              <a:t>Может обрабатывать различные сценарии приложений с большими данными: основанный на Spark, Spark расширил функции SQL-запросов, алгоритмов машинного обучения и комплексного анализа.</a:t>
            </a:r>
          </a:p>
          <a:p>
            <a:endParaRPr lang="ru-RU" altLang="zh-CN" dirty="0"/>
          </a:p>
          <a:p>
            <a:r>
              <a:rPr lang="ru-RU" altLang="zh-CN" dirty="0"/>
              <a:t>Отказоустойчивость – </a:t>
            </a:r>
            <a:r>
              <a:rPr lang="zh-CN" altLang="en-US" dirty="0"/>
              <a:t>容错</a:t>
            </a:r>
            <a:endParaRPr lang="en-US" altLang="zh-CN" dirty="0"/>
          </a:p>
          <a:p>
            <a:r>
              <a:rPr lang="en-US" altLang="zh-CN" dirty="0"/>
              <a:t>RDD - </a:t>
            </a:r>
            <a:r>
              <a:rPr lang="en-US" sz="1200" dirty="0">
                <a:solidFill>
                  <a:srgbClr val="00B0F0"/>
                </a:solidFill>
              </a:rPr>
              <a:t>Resilient Distributed Dataset</a:t>
            </a:r>
            <a:endParaRPr lang="ru-RU" altLang="zh-CN" dirty="0"/>
          </a:p>
          <a:p>
            <a:endParaRPr lang="ru-RU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Apache 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所具有的众多优点使其成为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生态系统中最活跃的项目之一。其中包括：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快速：由于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的使用，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节省了大量大写磁盘的时间，因此可以比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倍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内存上做计算：通过将数据缓存到内存中来优化数据处理。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支持多种语言：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容错性：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的血缘机制让节点的工作具有容错性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可以应对多种大数据应用场景：以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为基础，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拓展出了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SQL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查询、机器学习算法、复杂分析的功能。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73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Известно что </a:t>
            </a:r>
            <a:r>
              <a:rPr lang="en-US" altLang="zh-CN" dirty="0"/>
              <a:t>Spark </a:t>
            </a:r>
            <a:r>
              <a:rPr lang="ru-RU" altLang="zh-CN" dirty="0"/>
              <a:t>не просто движок. На основе движока разрабатываются несколько компонентов. Давайте посмотрим.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952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Полный фреймворк Spark включает в себя: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框架包括：</a:t>
            </a:r>
            <a:endParaRPr lang="ru-RU" altLang="zh-CN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Core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是整个框架的基础，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所有其他的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组件都是建立在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- Spark Core — это основа всего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фреймворка</a:t>
            </a:r>
            <a:r>
              <a:rPr lang="ru-RU" b="0" i="0" dirty="0">
                <a:solidFill>
                  <a:srgbClr val="FEFEFE"/>
                </a:solidFill>
                <a:effectLst/>
                <a:latin typeface="__Karla_555e8b"/>
              </a:rPr>
              <a:t>.</a:t>
            </a: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Все остальные компоненты Spark построены на основе Spark Core.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用于交互式查询的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是用于结构化数据处理的组件，可以让你使用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语句以及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Hive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方言（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）来进行数据查询。它也支持多种数据格式，如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Parquet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JSON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等，并且能够与其他数据源例如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HDFS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或关系型数据库进行交互。内部采用了一个称为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DataFrame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的编程抽象，是对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的进一步封装，提供了更丰富的优化。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Компонент для обработки структурированных данных, который позволяет запрашивать данные с 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операторов SQL и Hive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QL.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用于实时分析的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Streaming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提供了处理实时数据流的功能。它可以从多种来源获取数据流，例如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Kafka、Flume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等，并将它们转换为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RDDs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DataFrames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然后可以使用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的转换和动作操作进行处理。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- Spark Streaming: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Предоставляет возможности для обработки потоков данных в реальном времени.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用于机器学习的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的机器学习（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ML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）库。它包含了常见的机器学习算法和工具，比如分类、回归、聚类、协同过滤、降维等，以及底层的优化原语和高层的管道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API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b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</a:b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это библиотека, в которой реализовано большество алгоритмов машинного обучения.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用于图形处理的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GraphX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面向图形计算的库。它允许用户以顶点和边的集合来创建一个有向属性图，并提供了一系列的图算法比如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PageRank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和三角形计数。</a:t>
            </a: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он позволяет выполнить </a:t>
            </a:r>
            <a:r>
              <a:rPr lang="ru-RU" b="0" i="0" u="sng" dirty="0">
                <a:solidFill>
                  <a:srgbClr val="39404B"/>
                </a:solidFill>
                <a:effectLst/>
                <a:latin typeface="Helvetica" panose="020B0604020202020204" pitchFamily="34" charset="0"/>
                <a:hlinkClick r:id="rId3"/>
              </a:rPr>
              <a:t>граф</a:t>
            </a:r>
            <a:r>
              <a:rPr lang="ru-RU" b="0" i="0" dirty="0">
                <a:solidFill>
                  <a:srgbClr val="1E1D1C"/>
                </a:solidFill>
                <a:effectLst/>
                <a:latin typeface="Helvetica" panose="020B0604020202020204" pitchFamily="34" charset="0"/>
              </a:rPr>
              <a:t> обработки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87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узнаем как </a:t>
            </a:r>
            <a:r>
              <a:rPr lang="en-US" altLang="zh-CN" dirty="0"/>
              <a:t>Spark </a:t>
            </a:r>
            <a:r>
              <a:rPr lang="ru-RU" altLang="zh-CN" dirty="0"/>
              <a:t>работает при обработки данных в кластере, то есть его архитектуру.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281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96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0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69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0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37260" y="1089660"/>
            <a:ext cx="3450772" cy="4678680"/>
          </a:xfrm>
          <a:custGeom>
            <a:avLst/>
            <a:gdLst>
              <a:gd name="connsiteX0" fmla="*/ 141965 w 3450772"/>
              <a:gd name="connsiteY0" fmla="*/ 0 h 4678680"/>
              <a:gd name="connsiteX1" fmla="*/ 3308807 w 3450772"/>
              <a:gd name="connsiteY1" fmla="*/ 0 h 4678680"/>
              <a:gd name="connsiteX2" fmla="*/ 3450772 w 3450772"/>
              <a:gd name="connsiteY2" fmla="*/ 141965 h 4678680"/>
              <a:gd name="connsiteX3" fmla="*/ 3450772 w 3450772"/>
              <a:gd name="connsiteY3" fmla="*/ 4536715 h 4678680"/>
              <a:gd name="connsiteX4" fmla="*/ 3308807 w 3450772"/>
              <a:gd name="connsiteY4" fmla="*/ 4678680 h 4678680"/>
              <a:gd name="connsiteX5" fmla="*/ 141965 w 3450772"/>
              <a:gd name="connsiteY5" fmla="*/ 4678680 h 4678680"/>
              <a:gd name="connsiteX6" fmla="*/ 0 w 3450772"/>
              <a:gd name="connsiteY6" fmla="*/ 4536715 h 4678680"/>
              <a:gd name="connsiteX7" fmla="*/ 0 w 3450772"/>
              <a:gd name="connsiteY7" fmla="*/ 141965 h 4678680"/>
              <a:gd name="connsiteX8" fmla="*/ 141965 w 3450772"/>
              <a:gd name="connsiteY8" fmla="*/ 0 h 467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772" h="4678680">
                <a:moveTo>
                  <a:pt x="141965" y="0"/>
                </a:moveTo>
                <a:lnTo>
                  <a:pt x="3308807" y="0"/>
                </a:lnTo>
                <a:cubicBezTo>
                  <a:pt x="3387212" y="0"/>
                  <a:pt x="3450772" y="63560"/>
                  <a:pt x="3450772" y="141965"/>
                </a:cubicBezTo>
                <a:lnTo>
                  <a:pt x="3450772" y="4536715"/>
                </a:lnTo>
                <a:cubicBezTo>
                  <a:pt x="3450772" y="4615120"/>
                  <a:pt x="3387212" y="4678680"/>
                  <a:pt x="3308807" y="4678680"/>
                </a:cubicBezTo>
                <a:lnTo>
                  <a:pt x="141965" y="4678680"/>
                </a:lnTo>
                <a:cubicBezTo>
                  <a:pt x="63560" y="4678680"/>
                  <a:pt x="0" y="4615120"/>
                  <a:pt x="0" y="4536715"/>
                </a:cubicBezTo>
                <a:lnTo>
                  <a:pt x="0" y="141965"/>
                </a:lnTo>
                <a:cubicBezTo>
                  <a:pt x="0" y="63560"/>
                  <a:pt x="63560" y="0"/>
                  <a:pt x="14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11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24547244"/>
              <a:gd name="connsiteY0" fmla="*/ 0 h 13721637"/>
              <a:gd name="connsiteX1" fmla="*/ 24547244 w 24547244"/>
              <a:gd name="connsiteY1" fmla="*/ 0 h 13721637"/>
              <a:gd name="connsiteX2" fmla="*/ 24547244 w 24547244"/>
              <a:gd name="connsiteY2" fmla="*/ 13721637 h 13721637"/>
              <a:gd name="connsiteX3" fmla="*/ 0 w 24547244"/>
              <a:gd name="connsiteY3" fmla="*/ 13721637 h 1372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7244" h="13721637">
                <a:moveTo>
                  <a:pt x="0" y="0"/>
                </a:moveTo>
                <a:lnTo>
                  <a:pt x="24547244" y="0"/>
                </a:lnTo>
                <a:lnTo>
                  <a:pt x="24547244" y="13721637"/>
                </a:lnTo>
                <a:lnTo>
                  <a:pt x="0" y="137216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汉仪旗黑-50S" panose="00020600040101010101" pitchFamily="18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2046456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pPr algn="r">
              <a:defRPr/>
            </a:pPr>
            <a:fld id="{86CB4B4D-7CA3-9044-876B-883B54F8677D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1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252486"/>
          </a:xfrm>
          <a:custGeom>
            <a:avLst/>
            <a:gdLst>
              <a:gd name="connsiteX0" fmla="*/ 0 w 12192000"/>
              <a:gd name="connsiteY0" fmla="*/ 0 h 3252486"/>
              <a:gd name="connsiteX1" fmla="*/ 12192000 w 12192000"/>
              <a:gd name="connsiteY1" fmla="*/ 0 h 3252486"/>
              <a:gd name="connsiteX2" fmla="*/ 12192000 w 12192000"/>
              <a:gd name="connsiteY2" fmla="*/ 3252486 h 3252486"/>
              <a:gd name="connsiteX3" fmla="*/ 0 w 12192000"/>
              <a:gd name="connsiteY3" fmla="*/ 3252486 h 325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52486">
                <a:moveTo>
                  <a:pt x="0" y="0"/>
                </a:moveTo>
                <a:lnTo>
                  <a:pt x="12192000" y="0"/>
                </a:lnTo>
                <a:lnTo>
                  <a:pt x="12192000" y="3252486"/>
                </a:lnTo>
                <a:lnTo>
                  <a:pt x="0" y="3252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3412733" y="4058928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5861942" y="1649711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963524" y="1649711"/>
            <a:ext cx="4707702" cy="2231625"/>
          </a:xfrm>
          <a:custGeom>
            <a:avLst/>
            <a:gdLst>
              <a:gd name="connsiteX0" fmla="*/ 110867 w 4707702"/>
              <a:gd name="connsiteY0" fmla="*/ 0 h 2231625"/>
              <a:gd name="connsiteX1" fmla="*/ 4596835 w 4707702"/>
              <a:gd name="connsiteY1" fmla="*/ 0 h 2231625"/>
              <a:gd name="connsiteX2" fmla="*/ 4707702 w 4707702"/>
              <a:gd name="connsiteY2" fmla="*/ 110867 h 2231625"/>
              <a:gd name="connsiteX3" fmla="*/ 4707702 w 4707702"/>
              <a:gd name="connsiteY3" fmla="*/ 2120758 h 2231625"/>
              <a:gd name="connsiteX4" fmla="*/ 4596835 w 4707702"/>
              <a:gd name="connsiteY4" fmla="*/ 2231625 h 2231625"/>
              <a:gd name="connsiteX5" fmla="*/ 110867 w 4707702"/>
              <a:gd name="connsiteY5" fmla="*/ 2231625 h 2231625"/>
              <a:gd name="connsiteX6" fmla="*/ 0 w 4707702"/>
              <a:gd name="connsiteY6" fmla="*/ 2120758 h 2231625"/>
              <a:gd name="connsiteX7" fmla="*/ 0 w 4707702"/>
              <a:gd name="connsiteY7" fmla="*/ 110867 h 2231625"/>
              <a:gd name="connsiteX8" fmla="*/ 110867 w 4707702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7702" h="2231625">
                <a:moveTo>
                  <a:pt x="110867" y="0"/>
                </a:moveTo>
                <a:lnTo>
                  <a:pt x="4596835" y="0"/>
                </a:lnTo>
                <a:cubicBezTo>
                  <a:pt x="4658065" y="0"/>
                  <a:pt x="4707702" y="49637"/>
                  <a:pt x="4707702" y="110867"/>
                </a:cubicBezTo>
                <a:lnTo>
                  <a:pt x="4707702" y="2120758"/>
                </a:lnTo>
                <a:cubicBezTo>
                  <a:pt x="4707702" y="2181988"/>
                  <a:pt x="4658065" y="2231625"/>
                  <a:pt x="4596835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963525" y="4058929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8311151" y="1695107"/>
            <a:ext cx="2924297" cy="4595446"/>
          </a:xfrm>
          <a:custGeom>
            <a:avLst/>
            <a:gdLst>
              <a:gd name="connsiteX0" fmla="*/ 86910 w 2924297"/>
              <a:gd name="connsiteY0" fmla="*/ 0 h 4595446"/>
              <a:gd name="connsiteX1" fmla="*/ 2837387 w 2924297"/>
              <a:gd name="connsiteY1" fmla="*/ 0 h 4595446"/>
              <a:gd name="connsiteX2" fmla="*/ 2924297 w 2924297"/>
              <a:gd name="connsiteY2" fmla="*/ 86910 h 4595446"/>
              <a:gd name="connsiteX3" fmla="*/ 2924297 w 2924297"/>
              <a:gd name="connsiteY3" fmla="*/ 4508536 h 4595446"/>
              <a:gd name="connsiteX4" fmla="*/ 2837387 w 2924297"/>
              <a:gd name="connsiteY4" fmla="*/ 4595446 h 4595446"/>
              <a:gd name="connsiteX5" fmla="*/ 86910 w 2924297"/>
              <a:gd name="connsiteY5" fmla="*/ 4595446 h 4595446"/>
              <a:gd name="connsiteX6" fmla="*/ 0 w 2924297"/>
              <a:gd name="connsiteY6" fmla="*/ 4508536 h 4595446"/>
              <a:gd name="connsiteX7" fmla="*/ 0 w 2924297"/>
              <a:gd name="connsiteY7" fmla="*/ 86910 h 4595446"/>
              <a:gd name="connsiteX8" fmla="*/ 86910 w 2924297"/>
              <a:gd name="connsiteY8" fmla="*/ 0 h 459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297" h="4595446">
                <a:moveTo>
                  <a:pt x="86910" y="0"/>
                </a:moveTo>
                <a:lnTo>
                  <a:pt x="2837387" y="0"/>
                </a:lnTo>
                <a:cubicBezTo>
                  <a:pt x="2885386" y="0"/>
                  <a:pt x="2924297" y="38911"/>
                  <a:pt x="2924297" y="86910"/>
                </a:cubicBezTo>
                <a:lnTo>
                  <a:pt x="2924297" y="4508536"/>
                </a:lnTo>
                <a:cubicBezTo>
                  <a:pt x="2924297" y="4556535"/>
                  <a:pt x="2885386" y="4595446"/>
                  <a:pt x="2837387" y="4595446"/>
                </a:cubicBezTo>
                <a:lnTo>
                  <a:pt x="86910" y="4595446"/>
                </a:lnTo>
                <a:cubicBezTo>
                  <a:pt x="38911" y="4595446"/>
                  <a:pt x="0" y="4556535"/>
                  <a:pt x="0" y="4508536"/>
                </a:cubicBezTo>
                <a:lnTo>
                  <a:pt x="0" y="86910"/>
                </a:lnTo>
                <a:cubicBezTo>
                  <a:pt x="0" y="38911"/>
                  <a:pt x="38911" y="0"/>
                  <a:pt x="869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511969" y="1953228"/>
            <a:ext cx="2951544" cy="2951544"/>
          </a:xfrm>
          <a:custGeom>
            <a:avLst/>
            <a:gdLst>
              <a:gd name="connsiteX0" fmla="*/ 1475772 w 2951544"/>
              <a:gd name="connsiteY0" fmla="*/ 0 h 2951544"/>
              <a:gd name="connsiteX1" fmla="*/ 2951544 w 2951544"/>
              <a:gd name="connsiteY1" fmla="*/ 1475772 h 2951544"/>
              <a:gd name="connsiteX2" fmla="*/ 1475772 w 2951544"/>
              <a:gd name="connsiteY2" fmla="*/ 2951544 h 2951544"/>
              <a:gd name="connsiteX3" fmla="*/ 0 w 2951544"/>
              <a:gd name="connsiteY3" fmla="*/ 1475772 h 2951544"/>
              <a:gd name="connsiteX4" fmla="*/ 1475772 w 2951544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544" h="2951544">
                <a:moveTo>
                  <a:pt x="1475772" y="0"/>
                </a:moveTo>
                <a:cubicBezTo>
                  <a:pt x="2290818" y="0"/>
                  <a:pt x="2951544" y="660726"/>
                  <a:pt x="2951544" y="1475772"/>
                </a:cubicBezTo>
                <a:cubicBezTo>
                  <a:pt x="2951544" y="2290818"/>
                  <a:pt x="2290818" y="2951544"/>
                  <a:pt x="1475772" y="2951544"/>
                </a:cubicBezTo>
                <a:cubicBezTo>
                  <a:pt x="660726" y="2951544"/>
                  <a:pt x="0" y="2290818"/>
                  <a:pt x="0" y="1475772"/>
                </a:cubicBezTo>
                <a:cubicBezTo>
                  <a:pt x="0" y="660726"/>
                  <a:pt x="660726" y="0"/>
                  <a:pt x="14757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91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859928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379351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93539" y="367496"/>
            <a:ext cx="3090441" cy="6123008"/>
          </a:xfrm>
          <a:custGeom>
            <a:avLst/>
            <a:gdLst>
              <a:gd name="connsiteX0" fmla="*/ 0 w 3090441"/>
              <a:gd name="connsiteY0" fmla="*/ 0 h 6123008"/>
              <a:gd name="connsiteX1" fmla="*/ 3090441 w 3090441"/>
              <a:gd name="connsiteY1" fmla="*/ 0 h 6123008"/>
              <a:gd name="connsiteX2" fmla="*/ 3090441 w 3090441"/>
              <a:gd name="connsiteY2" fmla="*/ 6123008 h 6123008"/>
              <a:gd name="connsiteX3" fmla="*/ 0 w 3090441"/>
              <a:gd name="connsiteY3" fmla="*/ 6123008 h 612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441" h="6123008">
                <a:moveTo>
                  <a:pt x="0" y="0"/>
                </a:moveTo>
                <a:lnTo>
                  <a:pt x="3090441" y="0"/>
                </a:lnTo>
                <a:lnTo>
                  <a:pt x="3090441" y="6123008"/>
                </a:lnTo>
                <a:lnTo>
                  <a:pt x="0" y="6123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340506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14653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741270" y="2569580"/>
            <a:ext cx="9450730" cy="4288420"/>
          </a:xfrm>
          <a:custGeom>
            <a:avLst/>
            <a:gdLst>
              <a:gd name="connsiteX0" fmla="*/ 0 w 9450730"/>
              <a:gd name="connsiteY0" fmla="*/ 0 h 4288420"/>
              <a:gd name="connsiteX1" fmla="*/ 9450730 w 9450730"/>
              <a:gd name="connsiteY1" fmla="*/ 0 h 4288420"/>
              <a:gd name="connsiteX2" fmla="*/ 9450730 w 9450730"/>
              <a:gd name="connsiteY2" fmla="*/ 4288420 h 4288420"/>
              <a:gd name="connsiteX3" fmla="*/ 0 w 9450730"/>
              <a:gd name="connsiteY3" fmla="*/ 4288420 h 428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0730" h="4288420">
                <a:moveTo>
                  <a:pt x="0" y="0"/>
                </a:moveTo>
                <a:lnTo>
                  <a:pt x="9450730" y="0"/>
                </a:lnTo>
                <a:lnTo>
                  <a:pt x="9450730" y="4288420"/>
                </a:lnTo>
                <a:lnTo>
                  <a:pt x="0" y="42884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73174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12944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21483"/>
      </p:ext>
    </p:extLst>
  </p:cSld>
  <p:clrMapOvr>
    <a:masterClrMapping/>
  </p:clrMapOvr>
  <p:transition spd="med"/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753532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942312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154686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53440" y="723900"/>
            <a:ext cx="4175760" cy="5410200"/>
          </a:xfrm>
          <a:custGeom>
            <a:avLst/>
            <a:gdLst>
              <a:gd name="connsiteX0" fmla="*/ 151956 w 4175760"/>
              <a:gd name="connsiteY0" fmla="*/ 0 h 5410200"/>
              <a:gd name="connsiteX1" fmla="*/ 4023804 w 4175760"/>
              <a:gd name="connsiteY1" fmla="*/ 0 h 5410200"/>
              <a:gd name="connsiteX2" fmla="*/ 4175760 w 4175760"/>
              <a:gd name="connsiteY2" fmla="*/ 151956 h 5410200"/>
              <a:gd name="connsiteX3" fmla="*/ 4175760 w 4175760"/>
              <a:gd name="connsiteY3" fmla="*/ 5258244 h 5410200"/>
              <a:gd name="connsiteX4" fmla="*/ 4023804 w 4175760"/>
              <a:gd name="connsiteY4" fmla="*/ 5410200 h 5410200"/>
              <a:gd name="connsiteX5" fmla="*/ 151956 w 4175760"/>
              <a:gd name="connsiteY5" fmla="*/ 5410200 h 5410200"/>
              <a:gd name="connsiteX6" fmla="*/ 0 w 4175760"/>
              <a:gd name="connsiteY6" fmla="*/ 5258244 h 5410200"/>
              <a:gd name="connsiteX7" fmla="*/ 0 w 4175760"/>
              <a:gd name="connsiteY7" fmla="*/ 151956 h 5410200"/>
              <a:gd name="connsiteX8" fmla="*/ 151956 w 4175760"/>
              <a:gd name="connsiteY8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5760" h="5410200">
                <a:moveTo>
                  <a:pt x="151956" y="0"/>
                </a:moveTo>
                <a:lnTo>
                  <a:pt x="4023804" y="0"/>
                </a:lnTo>
                <a:cubicBezTo>
                  <a:pt x="4107727" y="0"/>
                  <a:pt x="4175760" y="68033"/>
                  <a:pt x="4175760" y="151956"/>
                </a:cubicBezTo>
                <a:lnTo>
                  <a:pt x="4175760" y="5258244"/>
                </a:lnTo>
                <a:cubicBezTo>
                  <a:pt x="4175760" y="5342167"/>
                  <a:pt x="4107727" y="5410200"/>
                  <a:pt x="4023804" y="5410200"/>
                </a:cubicBezTo>
                <a:lnTo>
                  <a:pt x="151956" y="5410200"/>
                </a:lnTo>
                <a:cubicBezTo>
                  <a:pt x="68033" y="5410200"/>
                  <a:pt x="0" y="5342167"/>
                  <a:pt x="0" y="5258244"/>
                </a:cubicBezTo>
                <a:lnTo>
                  <a:pt x="0" y="151956"/>
                </a:lnTo>
                <a:cubicBezTo>
                  <a:pt x="0" y="68033"/>
                  <a:pt x="68033" y="0"/>
                  <a:pt x="1519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AB74F-F782-92B1-67BC-D1AFE1ECB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41B65-DBDF-3D85-21DD-CE3C5CE2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2F1C4-9F0D-6414-F97D-90D1C25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F1514-761E-72BF-87C0-94E624EA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23B95-3C29-5849-46F3-7A8F9E7B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54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05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9BFCB-FF6E-7C74-766F-3C00EE61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D41A8-2E8F-FDBB-C1FF-F8074B23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4A085-B64A-1469-3EC9-90389B01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B9102-DA56-32E4-CA31-6A801929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036B6D-B094-63F3-555A-01B532D8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07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02F9-67D2-BD46-960B-01DAF6E2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B64C1-94E4-8352-247F-72B608634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60AC2-E37A-6769-21D2-2B13D88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2A248-D75D-E803-63F6-B78A68F8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A1DFD-D79E-9054-DFCA-F7A2FF4F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274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F82C6-C3BB-ED39-C79E-B005375C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755B3-B5B2-DB63-9529-D2D22523D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F1101-8574-BE2B-13E5-6A17E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7BB17-DF70-0D2D-417D-0880CF64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11D167-F6DE-3C17-5B60-EC95560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A4512B-F4B3-BDBB-9134-A5ED17DF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05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51ABA-1AF4-1716-926A-C63D3BF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CDB16-934A-A647-38BA-63699B4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E44BD-D06E-CF3E-3825-5E1D14B21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6E7787-64F4-FC06-69A9-8466AF9B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B835-091A-EA5A-D072-E38153056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2875FD-0A27-6595-7A5B-52F88F75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FB5B4E-83CB-F78C-B460-9FA0E360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A0619-3BF9-9F04-7814-48F07597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14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3CB31-4BCB-C84F-115A-7136827B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6AC88A-1000-55CC-35F2-61DE91AC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1EF3AD-690E-ED4B-AA6B-803B4127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20DB0-17B3-C2D0-3335-3BE5358B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481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23F53B-5AD1-5B26-BA6B-92A48E7C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C7066D-618B-F05E-690F-A2C4D103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B40C1-4059-A883-094E-4337F092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465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9F88-B45E-82B6-A9F9-6322B453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B650F-3FDF-64DF-B822-BD33134B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02046-5951-6D0E-DA6C-7211D5D8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286241-C362-C5FD-D68B-FAF0DDEA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DCD164-B294-DE3C-A6DC-FB8C4D81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C8442B-3572-BDAE-82CD-9CFC5974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936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E33F5-4F5F-FB3F-77C3-B6CA47CD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8DD376-D805-B865-DE30-9BBD2513E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07EED-6B9E-38FA-C620-650ACD2C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9687E3-596A-4F18-22AF-E2EFB07F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54806-F5B8-C03C-21F1-B4E16D1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771F67-5A5E-7771-23E0-52F3FD45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637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22585-4BED-ED61-AC10-4EAE4EBC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55A88B-4FDA-8AC8-1227-83E6356EA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F1582-8225-601B-C529-836CA31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2E535-49F1-D706-5B8B-C9D81DB9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FE994-8CB7-C3D9-8B5F-54C770BD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55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25D09D-59BF-935E-F533-F17F2F272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7519A1-2A3C-93BE-FB6E-449A1BC73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272A8-0BCA-23C3-B447-EBF12559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D3B70-A4FE-7CCB-EC6F-BFA5ACF6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40657-826D-A1AF-76C6-521A63C3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8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50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805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79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14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5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3BD2E-816B-91C1-E3CC-F1520BEB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396356-30BE-E644-1B48-7804E873F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6EE62-9344-F37C-8D75-0040CC11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183B3-6C24-CEDC-2278-5DF4660D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A884E-21DD-9052-B3B2-D307FED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99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433B3-4BA1-A3A9-5E1B-AE6EBEA3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93D9D-073F-D9E7-A41E-8813E2A0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B6359-71A0-0E8D-38CF-F78C4C43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CEE8B-26D3-04AB-F155-3C409FDE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AA375-23BB-F7B5-AD77-9D0A63C1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788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B6853-2907-98BF-31AA-506E1165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0C0F7-4DB2-0CCF-25BD-995EF930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E590E-8328-B20A-BDF8-48AC4891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DE51FB-526A-CBD2-5AEF-EF8218EC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BD1FA-EC2C-020E-C373-B765C679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53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1DDB1-8F02-AA54-981A-0B47E320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19329-57F3-333B-C07E-48A78ACDD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C9143C-6B30-DDB0-0134-EA4D39F3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188078-3892-26AB-354D-0382DF8C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B26CB-EB31-4694-5C42-488264E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876F2-C753-BFC0-E4A7-B68482F2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62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4392A-3795-CA93-40A9-2DE0651B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DB21E5-CA0C-CE2A-501A-207E63C7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15826-8B72-DAD0-2711-D17ABFB9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691959-9A7E-1A05-A7EA-8D87F1089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1C2E28-EB4A-B742-8F3B-6DA7A2F6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9FAE45-BAA1-315C-99F3-95705FBC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6A4C8B-5D08-792D-8913-1531491D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E0D102-B301-E615-1154-744651ED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81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0CA9C-3218-AB8C-3A52-34F37E6E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5199B2-50F7-97AF-8564-7C38695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979690-9C48-5C11-1E9C-191E744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D118A-AAC5-1A1D-40D7-5B3A4B7B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4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68680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67944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366789"/>
      </p:ext>
    </p:extLst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1FFBE-1B87-61B0-279B-98EAA115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3F036F-9107-1B75-F2B7-FB4197C9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5CA9-4BEC-9970-F2A2-D05777D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273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6F2F-370E-DAFB-CE28-B6069DC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5E237-4536-9DA0-68B0-113472C2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952E5-577C-D083-D835-23FA0F03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705E-10D9-5DE4-EE9F-37FEA05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C284D-A0C7-8FB4-3986-62F0CC79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5C01E2-83A4-0EE0-30CA-20955D7F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65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EDDF-5D82-EE03-1FB1-3F12F910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BAE912-C8BC-7E36-26F4-B064D960B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2C196-2F98-DB9D-55DF-03A21074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2D273-32EA-CBF3-F85D-8082C70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C2027D-C942-7FCB-52FA-7B3847D6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4D23E2-3DFB-D343-3A6C-1A3D03A3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452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1677-2C06-5998-EA87-EE99DC88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C7FD5B-2B17-42DC-5054-4B8B8310C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D5FCD-B6E0-39DA-8CD7-972D0B30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76537-B856-C4FD-A073-5F75110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BB82A-17B1-E419-7D35-E6C04E1E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9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9AF7B2-8067-DE98-B645-06A3D46AD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F6131B-8F2B-099C-4594-2D4266274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67AD9-0A33-8D60-2D3A-15957F9E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79B65-0717-A9B3-CF0A-779BAF51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76BE4-3BF8-1DFF-8DCC-74CA654A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85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1866A-6C80-29FF-F44E-DAB75D237E49}"/>
              </a:ext>
            </a:extLst>
          </p:cNvPr>
          <p:cNvSpPr/>
          <p:nvPr userDrawn="1"/>
        </p:nvSpPr>
        <p:spPr>
          <a:xfrm>
            <a:off x="254794" y="260604"/>
            <a:ext cx="11682413" cy="6336792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81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2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8543-01CB-20F8-7554-205E412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01" y="496107"/>
            <a:ext cx="6693484" cy="6400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3F135-FD3C-38D8-53F8-52028E8E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0CCD-4B1F-16B3-D3CB-C3245CF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0F657-2AB7-7BAB-2355-10992C64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0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6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C6D85-D00C-EC6B-9CC9-A93C5C47F6E6}"/>
              </a:ext>
            </a:extLst>
          </p:cNvPr>
          <p:cNvSpPr/>
          <p:nvPr userDrawn="1"/>
        </p:nvSpPr>
        <p:spPr>
          <a:xfrm>
            <a:off x="254000" y="262783"/>
            <a:ext cx="11682413" cy="2099417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65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71678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530340" y="1562100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4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4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788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036661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0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0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91433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37675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43836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4867" y="1"/>
            <a:ext cx="720080" cy="12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22256224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99196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49249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51252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90938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53134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75941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73799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71658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78085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66778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40112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4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89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73060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2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2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96600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1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032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684" r:id="rId17"/>
    <p:sldLayoutId id="2147483685" r:id="rId18"/>
    <p:sldLayoutId id="2147483686" r:id="rId19"/>
    <p:sldLayoutId id="2147483687" r:id="rId20"/>
    <p:sldLayoutId id="2147483856" r:id="rId21"/>
    <p:sldLayoutId id="2147483858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660" r:id="rId2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BDAFFC-9BA2-45EE-384F-C2CEA236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D0DEE7-16D6-84C7-4FAA-31D515AAB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2289E7-E574-8C37-C4FB-0E177B868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8BAB7-4D2F-FE08-3471-2F058A8C1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628F5-504A-9D9E-FA81-DD53760D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8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19" r:id="rId14"/>
    <p:sldLayoutId id="214748416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D4E3BC-4120-347B-4A15-C16AC4C0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8A336-8632-9303-55BF-964A3F3C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1CE13-7FA8-043F-AEE6-97D5E8332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8845B-2305-5CC7-FAFA-38C93E1BA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11D6D-D853-691B-B6D3-E04F81942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6" r:id="rId14"/>
    <p:sldLayoutId id="214748403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2" r:id="rId3"/>
    <p:sldLayoutId id="2147484043" r:id="rId4"/>
    <p:sldLayoutId id="2147484044" r:id="rId5"/>
    <p:sldLayoutId id="2147484149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</p:sldLayoutIdLst>
  <p:hf sldNum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8.jpeg"/><Relationship Id="rId5" Type="http://schemas.openxmlformats.org/officeDocument/2006/relationships/image" Target="../media/image47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1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0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5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2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8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44211" y="4493357"/>
            <a:ext cx="6514" cy="11167"/>
          </a:xfrm>
          <a:custGeom>
            <a:avLst/>
            <a:gdLst>
              <a:gd name="connsiteX0" fmla="*/ 3783 w 3782"/>
              <a:gd name="connsiteY0" fmla="*/ 0 h 6484"/>
              <a:gd name="connsiteX1" fmla="*/ 0 w 3782"/>
              <a:gd name="connsiteY1" fmla="*/ 6485 h 6484"/>
              <a:gd name="connsiteX2" fmla="*/ 3783 w 3782"/>
              <a:gd name="connsiteY2" fmla="*/ 0 h 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4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081" y="4864"/>
                  <a:pt x="2702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800464" y="4579918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621" y="4323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任意多边形: 形状 44"/>
          <p:cNvSpPr/>
          <p:nvPr/>
        </p:nvSpPr>
        <p:spPr>
          <a:xfrm>
            <a:off x="1042466" y="4001909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4"/>
                  <a:pt x="0" y="6485"/>
                </a:cubicBezTo>
                <a:cubicBezTo>
                  <a:pt x="1081" y="4324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964280" y="4200164"/>
            <a:ext cx="6514" cy="11167"/>
          </a:xfrm>
          <a:custGeom>
            <a:avLst/>
            <a:gdLst>
              <a:gd name="connsiteX0" fmla="*/ 3783 w 3782"/>
              <a:gd name="connsiteY0" fmla="*/ 0 h 6484"/>
              <a:gd name="connsiteX1" fmla="*/ 0 w 3782"/>
              <a:gd name="connsiteY1" fmla="*/ 6485 h 6484"/>
              <a:gd name="connsiteX2" fmla="*/ 3783 w 3782"/>
              <a:gd name="connsiteY2" fmla="*/ 0 h 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4">
                <a:moveTo>
                  <a:pt x="3783" y="0"/>
                </a:moveTo>
                <a:cubicBezTo>
                  <a:pt x="2702" y="2162"/>
                  <a:pt x="1621" y="4323"/>
                  <a:pt x="0" y="6485"/>
                </a:cubicBezTo>
                <a:cubicBezTo>
                  <a:pt x="1621" y="4323"/>
                  <a:pt x="378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748341" y="4668342"/>
            <a:ext cx="6515" cy="9307"/>
          </a:xfrm>
          <a:custGeom>
            <a:avLst/>
            <a:gdLst>
              <a:gd name="connsiteX0" fmla="*/ 3783 w 3783"/>
              <a:gd name="connsiteY0" fmla="*/ 0 h 5404"/>
              <a:gd name="connsiteX1" fmla="*/ 0 w 3783"/>
              <a:gd name="connsiteY1" fmla="*/ 5404 h 5404"/>
              <a:gd name="connsiteX2" fmla="*/ 3783 w 3783"/>
              <a:gd name="connsiteY2" fmla="*/ 0 h 5404"/>
              <a:gd name="connsiteX3" fmla="*/ 3783 w 3783"/>
              <a:gd name="connsiteY3" fmla="*/ 0 h 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3" h="5404">
                <a:moveTo>
                  <a:pt x="3783" y="0"/>
                </a:moveTo>
                <a:cubicBezTo>
                  <a:pt x="2702" y="1621"/>
                  <a:pt x="1081" y="3783"/>
                  <a:pt x="0" y="5404"/>
                </a:cubicBezTo>
                <a:cubicBezTo>
                  <a:pt x="1081" y="3242"/>
                  <a:pt x="3243" y="2162"/>
                  <a:pt x="3783" y="0"/>
                </a:cubicBezTo>
                <a:cubicBezTo>
                  <a:pt x="3783" y="0"/>
                  <a:pt x="3783" y="0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31588" y="4693472"/>
            <a:ext cx="6514" cy="9307"/>
          </a:xfrm>
          <a:custGeom>
            <a:avLst/>
            <a:gdLst>
              <a:gd name="connsiteX0" fmla="*/ 3783 w 3782"/>
              <a:gd name="connsiteY0" fmla="*/ 0 h 5404"/>
              <a:gd name="connsiteX1" fmla="*/ 0 w 3782"/>
              <a:gd name="connsiteY1" fmla="*/ 5404 h 5404"/>
              <a:gd name="connsiteX2" fmla="*/ 3783 w 3782"/>
              <a:gd name="connsiteY2" fmla="*/ 0 h 5404"/>
              <a:gd name="connsiteX3" fmla="*/ 3783 w 3782"/>
              <a:gd name="connsiteY3" fmla="*/ 0 h 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2" h="5404">
                <a:moveTo>
                  <a:pt x="3783" y="0"/>
                </a:moveTo>
                <a:cubicBezTo>
                  <a:pt x="2702" y="1621"/>
                  <a:pt x="1081" y="3783"/>
                  <a:pt x="0" y="5404"/>
                </a:cubicBezTo>
                <a:cubicBezTo>
                  <a:pt x="1081" y="3783"/>
                  <a:pt x="2702" y="2702"/>
                  <a:pt x="3783" y="0"/>
                </a:cubicBezTo>
                <a:cubicBezTo>
                  <a:pt x="3783" y="0"/>
                  <a:pt x="3783" y="0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>
            <a:off x="913089" y="4329541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081" y="4323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313672" y="3469508"/>
            <a:ext cx="1860" cy="3722"/>
          </a:xfrm>
          <a:custGeom>
            <a:avLst/>
            <a:gdLst>
              <a:gd name="connsiteX0" fmla="*/ 0 w 1080"/>
              <a:gd name="connsiteY0" fmla="*/ 2162 h 2161"/>
              <a:gd name="connsiteX1" fmla="*/ 1081 w 1080"/>
              <a:gd name="connsiteY1" fmla="*/ 0 h 2161"/>
              <a:gd name="connsiteX2" fmla="*/ 0 w 1080"/>
              <a:gd name="connsiteY2" fmla="*/ 2162 h 2161"/>
              <a:gd name="connsiteX3" fmla="*/ 0 w 1080"/>
              <a:gd name="connsiteY3" fmla="*/ 2162 h 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" h="2161">
                <a:moveTo>
                  <a:pt x="0" y="2162"/>
                </a:moveTo>
                <a:cubicBezTo>
                  <a:pt x="540" y="1621"/>
                  <a:pt x="540" y="540"/>
                  <a:pt x="1081" y="0"/>
                </a:cubicBezTo>
                <a:cubicBezTo>
                  <a:pt x="1081" y="0"/>
                  <a:pt x="540" y="540"/>
                  <a:pt x="0" y="2162"/>
                </a:cubicBezTo>
                <a:cubicBezTo>
                  <a:pt x="0" y="2162"/>
                  <a:pt x="0" y="2162"/>
                  <a:pt x="0" y="2162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368587" y="3181222"/>
            <a:ext cx="20843" cy="21343"/>
          </a:xfrm>
          <a:custGeom>
            <a:avLst/>
            <a:gdLst>
              <a:gd name="connsiteX0" fmla="*/ 11349 w 12102"/>
              <a:gd name="connsiteY0" fmla="*/ 9040 h 12392"/>
              <a:gd name="connsiteX1" fmla="*/ 10809 w 12102"/>
              <a:gd name="connsiteY1" fmla="*/ 2014 h 12392"/>
              <a:gd name="connsiteX2" fmla="*/ 540 w 12102"/>
              <a:gd name="connsiteY2" fmla="*/ 3095 h 12392"/>
              <a:gd name="connsiteX3" fmla="*/ 540 w 12102"/>
              <a:gd name="connsiteY3" fmla="*/ 3635 h 12392"/>
              <a:gd name="connsiteX4" fmla="*/ 0 w 12102"/>
              <a:gd name="connsiteY4" fmla="*/ 7418 h 12392"/>
              <a:gd name="connsiteX5" fmla="*/ 1621 w 12102"/>
              <a:gd name="connsiteY5" fmla="*/ 11201 h 12392"/>
              <a:gd name="connsiteX6" fmla="*/ 11349 w 12102"/>
              <a:gd name="connsiteY6" fmla="*/ 9040 h 1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02" h="12392">
                <a:moveTo>
                  <a:pt x="11349" y="9040"/>
                </a:moveTo>
                <a:cubicBezTo>
                  <a:pt x="12430" y="6878"/>
                  <a:pt x="12430" y="4176"/>
                  <a:pt x="10809" y="2014"/>
                </a:cubicBezTo>
                <a:cubicBezTo>
                  <a:pt x="7025" y="-2850"/>
                  <a:pt x="3783" y="2555"/>
                  <a:pt x="540" y="3095"/>
                </a:cubicBezTo>
                <a:cubicBezTo>
                  <a:pt x="540" y="3095"/>
                  <a:pt x="540" y="3635"/>
                  <a:pt x="540" y="3635"/>
                </a:cubicBezTo>
                <a:cubicBezTo>
                  <a:pt x="540" y="4716"/>
                  <a:pt x="540" y="6337"/>
                  <a:pt x="0" y="7418"/>
                </a:cubicBezTo>
                <a:cubicBezTo>
                  <a:pt x="1081" y="8499"/>
                  <a:pt x="1621" y="9580"/>
                  <a:pt x="1621" y="11201"/>
                </a:cubicBezTo>
                <a:cubicBezTo>
                  <a:pt x="4864" y="12823"/>
                  <a:pt x="8647" y="13363"/>
                  <a:pt x="11349" y="904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2" name="任意多边形: 形状 81"/>
          <p:cNvSpPr/>
          <p:nvPr/>
        </p:nvSpPr>
        <p:spPr>
          <a:xfrm>
            <a:off x="11644693" y="5136740"/>
            <a:ext cx="7445" cy="5584"/>
          </a:xfrm>
          <a:custGeom>
            <a:avLst/>
            <a:gdLst>
              <a:gd name="connsiteX0" fmla="*/ 0 w 4323"/>
              <a:gd name="connsiteY0" fmla="*/ 3242 h 3242"/>
              <a:gd name="connsiteX1" fmla="*/ 4324 w 4323"/>
              <a:gd name="connsiteY1" fmla="*/ 0 h 3242"/>
              <a:gd name="connsiteX2" fmla="*/ 0 w 4323"/>
              <a:gd name="connsiteY2" fmla="*/ 3242 h 3242"/>
              <a:gd name="connsiteX3" fmla="*/ 0 w 4323"/>
              <a:gd name="connsiteY3" fmla="*/ 3242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0" y="3242"/>
                </a:moveTo>
                <a:cubicBezTo>
                  <a:pt x="1622" y="2162"/>
                  <a:pt x="2702" y="1081"/>
                  <a:pt x="4324" y="0"/>
                </a:cubicBezTo>
                <a:cubicBezTo>
                  <a:pt x="3243" y="1081"/>
                  <a:pt x="1081" y="1621"/>
                  <a:pt x="0" y="3242"/>
                </a:cubicBezTo>
                <a:lnTo>
                  <a:pt x="0" y="3242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3" name="任意多边形: 形状 82"/>
          <p:cNvSpPr/>
          <p:nvPr/>
        </p:nvSpPr>
        <p:spPr>
          <a:xfrm>
            <a:off x="11697746" y="5108816"/>
            <a:ext cx="8376" cy="4654"/>
          </a:xfrm>
          <a:custGeom>
            <a:avLst/>
            <a:gdLst>
              <a:gd name="connsiteX0" fmla="*/ 4864 w 4863"/>
              <a:gd name="connsiteY0" fmla="*/ 0 h 2702"/>
              <a:gd name="connsiteX1" fmla="*/ 0 w 4863"/>
              <a:gd name="connsiteY1" fmla="*/ 2702 h 2702"/>
              <a:gd name="connsiteX2" fmla="*/ 4864 w 4863"/>
              <a:gd name="connsiteY2" fmla="*/ 0 h 2702"/>
              <a:gd name="connsiteX3" fmla="*/ 4864 w 4863"/>
              <a:gd name="connsiteY3" fmla="*/ 0 h 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3" h="2702">
                <a:moveTo>
                  <a:pt x="4864" y="0"/>
                </a:moveTo>
                <a:cubicBezTo>
                  <a:pt x="3243" y="540"/>
                  <a:pt x="1621" y="1621"/>
                  <a:pt x="0" y="2702"/>
                </a:cubicBezTo>
                <a:cubicBezTo>
                  <a:pt x="1621" y="1621"/>
                  <a:pt x="3243" y="540"/>
                  <a:pt x="4864" y="0"/>
                </a:cubicBezTo>
                <a:lnTo>
                  <a:pt x="4864" y="0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4" name="任意多边形: 形状 83"/>
          <p:cNvSpPr/>
          <p:nvPr/>
        </p:nvSpPr>
        <p:spPr>
          <a:xfrm>
            <a:off x="11505077" y="5227956"/>
            <a:ext cx="7445" cy="5584"/>
          </a:xfrm>
          <a:custGeom>
            <a:avLst/>
            <a:gdLst>
              <a:gd name="connsiteX0" fmla="*/ 0 w 4323"/>
              <a:gd name="connsiteY0" fmla="*/ 3242 h 3242"/>
              <a:gd name="connsiteX1" fmla="*/ 4324 w 4323"/>
              <a:gd name="connsiteY1" fmla="*/ 0 h 3242"/>
              <a:gd name="connsiteX2" fmla="*/ 0 w 4323"/>
              <a:gd name="connsiteY2" fmla="*/ 3242 h 3242"/>
              <a:gd name="connsiteX3" fmla="*/ 0 w 4323"/>
              <a:gd name="connsiteY3" fmla="*/ 3242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0" y="3242"/>
                </a:moveTo>
                <a:cubicBezTo>
                  <a:pt x="1622" y="2162"/>
                  <a:pt x="3243" y="1081"/>
                  <a:pt x="4324" y="0"/>
                </a:cubicBezTo>
                <a:cubicBezTo>
                  <a:pt x="3243" y="1081"/>
                  <a:pt x="1081" y="1621"/>
                  <a:pt x="0" y="3242"/>
                </a:cubicBezTo>
                <a:lnTo>
                  <a:pt x="0" y="3242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任意多边形: 形状 87"/>
          <p:cNvSpPr/>
          <p:nvPr/>
        </p:nvSpPr>
        <p:spPr>
          <a:xfrm>
            <a:off x="11480877" y="6653897"/>
            <a:ext cx="7445" cy="7445"/>
          </a:xfrm>
          <a:custGeom>
            <a:avLst/>
            <a:gdLst>
              <a:gd name="connsiteX0" fmla="*/ 4323 w 4323"/>
              <a:gd name="connsiteY0" fmla="*/ 0 h 4323"/>
              <a:gd name="connsiteX1" fmla="*/ 0 w 4323"/>
              <a:gd name="connsiteY1" fmla="*/ 4324 h 4323"/>
              <a:gd name="connsiteX2" fmla="*/ 4323 w 4323"/>
              <a:gd name="connsiteY2" fmla="*/ 0 h 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3" h="4323">
                <a:moveTo>
                  <a:pt x="4323" y="0"/>
                </a:moveTo>
                <a:cubicBezTo>
                  <a:pt x="2702" y="1622"/>
                  <a:pt x="1621" y="2702"/>
                  <a:pt x="0" y="4324"/>
                </a:cubicBezTo>
                <a:cubicBezTo>
                  <a:pt x="1081" y="2702"/>
                  <a:pt x="3242" y="1622"/>
                  <a:pt x="4323" y="0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9" name="任意多边形: 形状 88"/>
          <p:cNvSpPr/>
          <p:nvPr/>
        </p:nvSpPr>
        <p:spPr>
          <a:xfrm>
            <a:off x="11512524" y="6620389"/>
            <a:ext cx="7445" cy="5584"/>
          </a:xfrm>
          <a:custGeom>
            <a:avLst/>
            <a:gdLst>
              <a:gd name="connsiteX0" fmla="*/ 4323 w 4323"/>
              <a:gd name="connsiteY0" fmla="*/ 0 h 3242"/>
              <a:gd name="connsiteX1" fmla="*/ 0 w 4323"/>
              <a:gd name="connsiteY1" fmla="*/ 3242 h 3242"/>
              <a:gd name="connsiteX2" fmla="*/ 4323 w 4323"/>
              <a:gd name="connsiteY2" fmla="*/ 0 h 3242"/>
              <a:gd name="connsiteX3" fmla="*/ 4323 w 4323"/>
              <a:gd name="connsiteY3" fmla="*/ 0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4323" y="0"/>
                </a:moveTo>
                <a:cubicBezTo>
                  <a:pt x="2702" y="1081"/>
                  <a:pt x="1621" y="2162"/>
                  <a:pt x="0" y="3242"/>
                </a:cubicBezTo>
                <a:cubicBezTo>
                  <a:pt x="1621" y="2162"/>
                  <a:pt x="3242" y="1622"/>
                  <a:pt x="4323" y="0"/>
                </a:cubicBezTo>
                <a:cubicBezTo>
                  <a:pt x="4323" y="0"/>
                  <a:pt x="4323" y="0"/>
                  <a:pt x="4323" y="0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任意多边形: 形状 89"/>
          <p:cNvSpPr/>
          <p:nvPr/>
        </p:nvSpPr>
        <p:spPr>
          <a:xfrm>
            <a:off x="12007694" y="5304279"/>
            <a:ext cx="5816" cy="12099"/>
          </a:xfrm>
          <a:custGeom>
            <a:avLst/>
            <a:gdLst>
              <a:gd name="connsiteX0" fmla="*/ 3243 w 3377"/>
              <a:gd name="connsiteY0" fmla="*/ 7025 h 7025"/>
              <a:gd name="connsiteX1" fmla="*/ 0 w 3377"/>
              <a:gd name="connsiteY1" fmla="*/ 0 h 7025"/>
              <a:gd name="connsiteX2" fmla="*/ 3243 w 3377"/>
              <a:gd name="connsiteY2" fmla="*/ 7025 h 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7" h="7025">
                <a:moveTo>
                  <a:pt x="3243" y="7025"/>
                </a:moveTo>
                <a:cubicBezTo>
                  <a:pt x="3783" y="3783"/>
                  <a:pt x="2702" y="1621"/>
                  <a:pt x="0" y="0"/>
                </a:cubicBezTo>
                <a:cubicBezTo>
                  <a:pt x="2702" y="1621"/>
                  <a:pt x="3783" y="4323"/>
                  <a:pt x="3243" y="7025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287" name="组合 2286"/>
          <p:cNvGrpSpPr/>
          <p:nvPr/>
        </p:nvGrpSpPr>
        <p:grpSpPr>
          <a:xfrm>
            <a:off x="7759852" y="314700"/>
            <a:ext cx="2855602" cy="1989372"/>
            <a:chOff x="7759852" y="314700"/>
            <a:chExt cx="2855602" cy="1989372"/>
          </a:xfrm>
        </p:grpSpPr>
        <p:sp>
          <p:nvSpPr>
            <p:cNvPr id="21" name="任意多边形: 形状 20"/>
            <p:cNvSpPr/>
            <p:nvPr/>
          </p:nvSpPr>
          <p:spPr>
            <a:xfrm>
              <a:off x="7759852" y="601846"/>
              <a:ext cx="7445" cy="19545"/>
            </a:xfrm>
            <a:custGeom>
              <a:avLst/>
              <a:gdLst>
                <a:gd name="connsiteX0" fmla="*/ 4323 w 4323"/>
                <a:gd name="connsiteY0" fmla="*/ 11349 h 11348"/>
                <a:gd name="connsiteX1" fmla="*/ 0 w 4323"/>
                <a:gd name="connsiteY1" fmla="*/ 0 h 11348"/>
                <a:gd name="connsiteX2" fmla="*/ 4323 w 4323"/>
                <a:gd name="connsiteY2" fmla="*/ 11349 h 11348"/>
                <a:gd name="connsiteX3" fmla="*/ 4323 w 4323"/>
                <a:gd name="connsiteY3" fmla="*/ 11349 h 1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3" h="11348">
                  <a:moveTo>
                    <a:pt x="4323" y="11349"/>
                  </a:moveTo>
                  <a:cubicBezTo>
                    <a:pt x="2702" y="7566"/>
                    <a:pt x="1081" y="3783"/>
                    <a:pt x="0" y="0"/>
                  </a:cubicBezTo>
                  <a:cubicBezTo>
                    <a:pt x="1621" y="3242"/>
                    <a:pt x="1621" y="7566"/>
                    <a:pt x="4323" y="11349"/>
                  </a:cubicBezTo>
                  <a:lnTo>
                    <a:pt x="4323" y="11349"/>
                  </a:lnTo>
                  <a:close/>
                </a:path>
              </a:pathLst>
            </a:custGeom>
            <a:solidFill>
              <a:srgbClr val="DC9D5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9497431" y="1507334"/>
              <a:ext cx="27069" cy="25232"/>
            </a:xfrm>
            <a:custGeom>
              <a:avLst/>
              <a:gdLst>
                <a:gd name="connsiteX0" fmla="*/ 8693 w 15717"/>
                <a:gd name="connsiteY0" fmla="*/ 0 h 14650"/>
                <a:gd name="connsiteX1" fmla="*/ 46 w 15717"/>
                <a:gd name="connsiteY1" fmla="*/ 8106 h 14650"/>
                <a:gd name="connsiteX2" fmla="*/ 8152 w 15717"/>
                <a:gd name="connsiteY2" fmla="*/ 14592 h 14650"/>
                <a:gd name="connsiteX3" fmla="*/ 15718 w 15717"/>
                <a:gd name="connsiteY3" fmla="*/ 7025 h 14650"/>
                <a:gd name="connsiteX4" fmla="*/ 8693 w 15717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4650">
                  <a:moveTo>
                    <a:pt x="8693" y="0"/>
                  </a:moveTo>
                  <a:cubicBezTo>
                    <a:pt x="3829" y="0"/>
                    <a:pt x="-495" y="3783"/>
                    <a:pt x="46" y="8106"/>
                  </a:cubicBezTo>
                  <a:cubicBezTo>
                    <a:pt x="586" y="11889"/>
                    <a:pt x="4369" y="15132"/>
                    <a:pt x="8152" y="14592"/>
                  </a:cubicBezTo>
                  <a:cubicBezTo>
                    <a:pt x="11935" y="14592"/>
                    <a:pt x="15178" y="11349"/>
                    <a:pt x="15718" y="7025"/>
                  </a:cubicBezTo>
                  <a:cubicBezTo>
                    <a:pt x="15718" y="3783"/>
                    <a:pt x="12476" y="540"/>
                    <a:pt x="869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9929388" y="1494223"/>
              <a:ext cx="27080" cy="26141"/>
            </a:xfrm>
            <a:custGeom>
              <a:avLst/>
              <a:gdLst>
                <a:gd name="connsiteX0" fmla="*/ 7566 w 15723"/>
                <a:gd name="connsiteY0" fmla="*/ 15178 h 15178"/>
                <a:gd name="connsiteX1" fmla="*/ 15672 w 15723"/>
                <a:gd name="connsiteY1" fmla="*/ 8152 h 15178"/>
                <a:gd name="connsiteX2" fmla="*/ 7025 w 15723"/>
                <a:gd name="connsiteY2" fmla="*/ 46 h 15178"/>
                <a:gd name="connsiteX3" fmla="*/ 0 w 15723"/>
                <a:gd name="connsiteY3" fmla="*/ 7612 h 15178"/>
                <a:gd name="connsiteX4" fmla="*/ 7566 w 15723"/>
                <a:gd name="connsiteY4" fmla="*/ 15178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178">
                  <a:moveTo>
                    <a:pt x="7566" y="15178"/>
                  </a:moveTo>
                  <a:cubicBezTo>
                    <a:pt x="10809" y="15178"/>
                    <a:pt x="15132" y="11935"/>
                    <a:pt x="15672" y="8152"/>
                  </a:cubicBezTo>
                  <a:cubicBezTo>
                    <a:pt x="16213" y="3829"/>
                    <a:pt x="12430" y="-494"/>
                    <a:pt x="7025" y="46"/>
                  </a:cubicBezTo>
                  <a:cubicBezTo>
                    <a:pt x="2702" y="587"/>
                    <a:pt x="0" y="3829"/>
                    <a:pt x="0" y="7612"/>
                  </a:cubicBezTo>
                  <a:cubicBezTo>
                    <a:pt x="0" y="11935"/>
                    <a:pt x="378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346147" y="1455210"/>
              <a:ext cx="25220" cy="26992"/>
            </a:xfrm>
            <a:custGeom>
              <a:avLst/>
              <a:gdLst>
                <a:gd name="connsiteX0" fmla="*/ 14592 w 14643"/>
                <a:gd name="connsiteY0" fmla="*/ 7025 h 15672"/>
                <a:gd name="connsiteX1" fmla="*/ 7025 w 14643"/>
                <a:gd name="connsiteY1" fmla="*/ 0 h 15672"/>
                <a:gd name="connsiteX2" fmla="*/ 0 w 14643"/>
                <a:gd name="connsiteY2" fmla="*/ 7566 h 15672"/>
                <a:gd name="connsiteX3" fmla="*/ 7025 w 14643"/>
                <a:gd name="connsiteY3" fmla="*/ 15672 h 15672"/>
                <a:gd name="connsiteX4" fmla="*/ 14592 w 14643"/>
                <a:gd name="connsiteY4" fmla="*/ 7025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5672">
                  <a:moveTo>
                    <a:pt x="14592" y="7025"/>
                  </a:moveTo>
                  <a:cubicBezTo>
                    <a:pt x="14051" y="2702"/>
                    <a:pt x="10809" y="0"/>
                    <a:pt x="7025" y="0"/>
                  </a:cubicBezTo>
                  <a:cubicBezTo>
                    <a:pt x="3242" y="0"/>
                    <a:pt x="0" y="3242"/>
                    <a:pt x="0" y="7566"/>
                  </a:cubicBezTo>
                  <a:cubicBezTo>
                    <a:pt x="0" y="11349"/>
                    <a:pt x="3242" y="15132"/>
                    <a:pt x="7025" y="15672"/>
                  </a:cubicBezTo>
                  <a:cubicBezTo>
                    <a:pt x="11349" y="15672"/>
                    <a:pt x="15132" y="11889"/>
                    <a:pt x="1459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9683665" y="1442109"/>
              <a:ext cx="27062" cy="27062"/>
            </a:xfrm>
            <a:custGeom>
              <a:avLst/>
              <a:gdLst>
                <a:gd name="connsiteX0" fmla="*/ 7566 w 15713"/>
                <a:gd name="connsiteY0" fmla="*/ 15714 h 15713"/>
                <a:gd name="connsiteX1" fmla="*/ 15672 w 15713"/>
                <a:gd name="connsiteY1" fmla="*/ 8688 h 15713"/>
                <a:gd name="connsiteX2" fmla="*/ 7025 w 15713"/>
                <a:gd name="connsiteY2" fmla="*/ 41 h 15713"/>
                <a:gd name="connsiteX3" fmla="*/ 0 w 15713"/>
                <a:gd name="connsiteY3" fmla="*/ 8148 h 15713"/>
                <a:gd name="connsiteX4" fmla="*/ 7566 w 15713"/>
                <a:gd name="connsiteY4" fmla="*/ 15714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713">
                  <a:moveTo>
                    <a:pt x="7566" y="15714"/>
                  </a:moveTo>
                  <a:cubicBezTo>
                    <a:pt x="11349" y="15714"/>
                    <a:pt x="15132" y="12471"/>
                    <a:pt x="15672" y="8688"/>
                  </a:cubicBezTo>
                  <a:cubicBezTo>
                    <a:pt x="16213" y="4365"/>
                    <a:pt x="11349" y="-499"/>
                    <a:pt x="7025" y="41"/>
                  </a:cubicBezTo>
                  <a:cubicBezTo>
                    <a:pt x="3242" y="582"/>
                    <a:pt x="0" y="4365"/>
                    <a:pt x="0" y="8148"/>
                  </a:cubicBezTo>
                  <a:cubicBezTo>
                    <a:pt x="540" y="12471"/>
                    <a:pt x="3783" y="15714"/>
                    <a:pt x="7566" y="157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9355954" y="1442179"/>
              <a:ext cx="27173" cy="26992"/>
            </a:xfrm>
            <a:custGeom>
              <a:avLst/>
              <a:gdLst>
                <a:gd name="connsiteX0" fmla="*/ 9233 w 15777"/>
                <a:gd name="connsiteY0" fmla="*/ 15672 h 15672"/>
                <a:gd name="connsiteX1" fmla="*/ 15718 w 15777"/>
                <a:gd name="connsiteY1" fmla="*/ 7566 h 15672"/>
                <a:gd name="connsiteX2" fmla="*/ 8152 w 15777"/>
                <a:gd name="connsiteY2" fmla="*/ 0 h 15672"/>
                <a:gd name="connsiteX3" fmla="*/ 46 w 15777"/>
                <a:gd name="connsiteY3" fmla="*/ 9187 h 15672"/>
                <a:gd name="connsiteX4" fmla="*/ 9233 w 15777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672">
                  <a:moveTo>
                    <a:pt x="9233" y="15672"/>
                  </a:moveTo>
                  <a:cubicBezTo>
                    <a:pt x="13016" y="15672"/>
                    <a:pt x="16259" y="11889"/>
                    <a:pt x="15718" y="7566"/>
                  </a:cubicBezTo>
                  <a:cubicBezTo>
                    <a:pt x="15178" y="3242"/>
                    <a:pt x="12476" y="0"/>
                    <a:pt x="8152" y="0"/>
                  </a:cubicBezTo>
                  <a:cubicBezTo>
                    <a:pt x="3829" y="0"/>
                    <a:pt x="-495" y="4864"/>
                    <a:pt x="46" y="9187"/>
                  </a:cubicBezTo>
                  <a:cubicBezTo>
                    <a:pt x="1127" y="12430"/>
                    <a:pt x="5450" y="15672"/>
                    <a:pt x="9233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827816" y="1615874"/>
              <a:ext cx="26179" cy="26522"/>
            </a:xfrm>
            <a:custGeom>
              <a:avLst/>
              <a:gdLst>
                <a:gd name="connsiteX0" fmla="*/ 15201 w 15200"/>
                <a:gd name="connsiteY0" fmla="*/ 7234 h 15399"/>
                <a:gd name="connsiteX1" fmla="*/ 6013 w 15200"/>
                <a:gd name="connsiteY1" fmla="*/ 208 h 15399"/>
                <a:gd name="connsiteX2" fmla="*/ 69 w 15200"/>
                <a:gd name="connsiteY2" fmla="*/ 8855 h 15399"/>
                <a:gd name="connsiteX3" fmla="*/ 8175 w 15200"/>
                <a:gd name="connsiteY3" fmla="*/ 15340 h 15399"/>
                <a:gd name="connsiteX4" fmla="*/ 15201 w 15200"/>
                <a:gd name="connsiteY4" fmla="*/ 7234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99">
                  <a:moveTo>
                    <a:pt x="15201" y="7234"/>
                  </a:moveTo>
                  <a:cubicBezTo>
                    <a:pt x="15201" y="2370"/>
                    <a:pt x="10877" y="-873"/>
                    <a:pt x="6013" y="208"/>
                  </a:cubicBezTo>
                  <a:cubicBezTo>
                    <a:pt x="2230" y="749"/>
                    <a:pt x="-472" y="5072"/>
                    <a:pt x="69" y="8855"/>
                  </a:cubicBezTo>
                  <a:cubicBezTo>
                    <a:pt x="609" y="12638"/>
                    <a:pt x="4933" y="15880"/>
                    <a:pt x="8175" y="15340"/>
                  </a:cubicBezTo>
                  <a:cubicBezTo>
                    <a:pt x="11958" y="14800"/>
                    <a:pt x="15201" y="11017"/>
                    <a:pt x="15201" y="723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9565093" y="1615874"/>
              <a:ext cx="26423" cy="26420"/>
            </a:xfrm>
            <a:custGeom>
              <a:avLst/>
              <a:gdLst>
                <a:gd name="connsiteX0" fmla="*/ 8317 w 15342"/>
                <a:gd name="connsiteY0" fmla="*/ 15340 h 15340"/>
                <a:gd name="connsiteX1" fmla="*/ 15343 w 15342"/>
                <a:gd name="connsiteY1" fmla="*/ 7234 h 15340"/>
                <a:gd name="connsiteX2" fmla="*/ 6155 w 15342"/>
                <a:gd name="connsiteY2" fmla="*/ 208 h 15340"/>
                <a:gd name="connsiteX3" fmla="*/ 211 w 15342"/>
                <a:gd name="connsiteY3" fmla="*/ 8855 h 15340"/>
                <a:gd name="connsiteX4" fmla="*/ 8317 w 15342"/>
                <a:gd name="connsiteY4" fmla="*/ 1534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340">
                  <a:moveTo>
                    <a:pt x="8317" y="15340"/>
                  </a:moveTo>
                  <a:cubicBezTo>
                    <a:pt x="12100" y="14800"/>
                    <a:pt x="15343" y="11017"/>
                    <a:pt x="15343" y="7234"/>
                  </a:cubicBezTo>
                  <a:cubicBezTo>
                    <a:pt x="15343" y="2370"/>
                    <a:pt x="11019" y="-873"/>
                    <a:pt x="6155" y="208"/>
                  </a:cubicBezTo>
                  <a:cubicBezTo>
                    <a:pt x="2372" y="749"/>
                    <a:pt x="-870" y="5072"/>
                    <a:pt x="211" y="8855"/>
                  </a:cubicBezTo>
                  <a:cubicBezTo>
                    <a:pt x="751" y="12098"/>
                    <a:pt x="4534" y="15340"/>
                    <a:pt x="8317" y="153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9422000" y="1615874"/>
              <a:ext cx="27212" cy="26522"/>
            </a:xfrm>
            <a:custGeom>
              <a:avLst/>
              <a:gdLst>
                <a:gd name="connsiteX0" fmla="*/ 9256 w 15800"/>
                <a:gd name="connsiteY0" fmla="*/ 15340 h 15399"/>
                <a:gd name="connsiteX1" fmla="*/ 15741 w 15800"/>
                <a:gd name="connsiteY1" fmla="*/ 7234 h 15399"/>
                <a:gd name="connsiteX2" fmla="*/ 6014 w 15800"/>
                <a:gd name="connsiteY2" fmla="*/ 208 h 15399"/>
                <a:gd name="connsiteX3" fmla="*/ 69 w 15800"/>
                <a:gd name="connsiteY3" fmla="*/ 8855 h 15399"/>
                <a:gd name="connsiteX4" fmla="*/ 9256 w 15800"/>
                <a:gd name="connsiteY4" fmla="*/ 15340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0" h="15399">
                  <a:moveTo>
                    <a:pt x="9256" y="15340"/>
                  </a:moveTo>
                  <a:cubicBezTo>
                    <a:pt x="13039" y="14800"/>
                    <a:pt x="16282" y="11017"/>
                    <a:pt x="15741" y="7234"/>
                  </a:cubicBezTo>
                  <a:cubicBezTo>
                    <a:pt x="15741" y="2370"/>
                    <a:pt x="11418" y="-873"/>
                    <a:pt x="6014" y="208"/>
                  </a:cubicBezTo>
                  <a:cubicBezTo>
                    <a:pt x="2231" y="1289"/>
                    <a:pt x="-471" y="5072"/>
                    <a:pt x="69" y="8855"/>
                  </a:cubicBezTo>
                  <a:cubicBezTo>
                    <a:pt x="1690" y="12638"/>
                    <a:pt x="5473" y="15880"/>
                    <a:pt x="9256" y="153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809669" y="1550069"/>
              <a:ext cx="26179" cy="27173"/>
            </a:xfrm>
            <a:custGeom>
              <a:avLst/>
              <a:gdLst>
                <a:gd name="connsiteX0" fmla="*/ 9187 w 15200"/>
                <a:gd name="connsiteY0" fmla="*/ 46 h 15777"/>
                <a:gd name="connsiteX1" fmla="*/ 0 w 15200"/>
                <a:gd name="connsiteY1" fmla="*/ 8152 h 15777"/>
                <a:gd name="connsiteX2" fmla="*/ 7566 w 15200"/>
                <a:gd name="connsiteY2" fmla="*/ 15718 h 15777"/>
                <a:gd name="connsiteX3" fmla="*/ 15132 w 15200"/>
                <a:gd name="connsiteY3" fmla="*/ 8693 h 15777"/>
                <a:gd name="connsiteX4" fmla="*/ 9187 w 15200"/>
                <a:gd name="connsiteY4" fmla="*/ 46 h 1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7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718"/>
                  </a:cubicBezTo>
                  <a:cubicBezTo>
                    <a:pt x="11889" y="16259"/>
                    <a:pt x="15132" y="13016"/>
                    <a:pt x="15132" y="8693"/>
                  </a:cubicBezTo>
                  <a:cubicBezTo>
                    <a:pt x="15672" y="4370"/>
                    <a:pt x="12970" y="58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8668193" y="1550071"/>
              <a:ext cx="26150" cy="26243"/>
            </a:xfrm>
            <a:custGeom>
              <a:avLst/>
              <a:gdLst>
                <a:gd name="connsiteX0" fmla="*/ 7566 w 15183"/>
                <a:gd name="connsiteY0" fmla="*/ 15178 h 15237"/>
                <a:gd name="connsiteX1" fmla="*/ 15132 w 15183"/>
                <a:gd name="connsiteY1" fmla="*/ 8693 h 15237"/>
                <a:gd name="connsiteX2" fmla="*/ 7025 w 15183"/>
                <a:gd name="connsiteY2" fmla="*/ 46 h 15237"/>
                <a:gd name="connsiteX3" fmla="*/ 0 w 15183"/>
                <a:gd name="connsiteY3" fmla="*/ 7612 h 15237"/>
                <a:gd name="connsiteX4" fmla="*/ 7566 w 15183"/>
                <a:gd name="connsiteY4" fmla="*/ 15178 h 1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237">
                  <a:moveTo>
                    <a:pt x="7566" y="15178"/>
                  </a:moveTo>
                  <a:cubicBezTo>
                    <a:pt x="11889" y="15718"/>
                    <a:pt x="15132" y="12476"/>
                    <a:pt x="15132" y="8693"/>
                  </a:cubicBezTo>
                  <a:cubicBezTo>
                    <a:pt x="15672" y="3829"/>
                    <a:pt x="11889" y="-495"/>
                    <a:pt x="7025" y="46"/>
                  </a:cubicBezTo>
                  <a:cubicBezTo>
                    <a:pt x="3243" y="586"/>
                    <a:pt x="0" y="4369"/>
                    <a:pt x="0" y="7612"/>
                  </a:cubicBezTo>
                  <a:cubicBezTo>
                    <a:pt x="0" y="11395"/>
                    <a:pt x="378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9840965" y="1545415"/>
              <a:ext cx="26992" cy="26141"/>
            </a:xfrm>
            <a:custGeom>
              <a:avLst/>
              <a:gdLst>
                <a:gd name="connsiteX0" fmla="*/ 0 w 15672"/>
                <a:gd name="connsiteY0" fmla="*/ 8152 h 15178"/>
                <a:gd name="connsiteX1" fmla="*/ 7566 w 15672"/>
                <a:gd name="connsiteY1" fmla="*/ 15178 h 15178"/>
                <a:gd name="connsiteX2" fmla="*/ 15672 w 15672"/>
                <a:gd name="connsiteY2" fmla="*/ 8152 h 15178"/>
                <a:gd name="connsiteX3" fmla="*/ 7025 w 15672"/>
                <a:gd name="connsiteY3" fmla="*/ 46 h 15178"/>
                <a:gd name="connsiteX4" fmla="*/ 0 w 15672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8">
                  <a:moveTo>
                    <a:pt x="0" y="8152"/>
                  </a:moveTo>
                  <a:cubicBezTo>
                    <a:pt x="0" y="11935"/>
                    <a:pt x="3243" y="15178"/>
                    <a:pt x="7566" y="15178"/>
                  </a:cubicBezTo>
                  <a:cubicBezTo>
                    <a:pt x="11889" y="15178"/>
                    <a:pt x="15132" y="11935"/>
                    <a:pt x="15672" y="8152"/>
                  </a:cubicBezTo>
                  <a:cubicBezTo>
                    <a:pt x="15672" y="3829"/>
                    <a:pt x="11349" y="-494"/>
                    <a:pt x="7025" y="46"/>
                  </a:cubicBezTo>
                  <a:cubicBezTo>
                    <a:pt x="3243" y="587"/>
                    <a:pt x="0" y="4370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9423691" y="1256955"/>
              <a:ext cx="26349" cy="26150"/>
            </a:xfrm>
            <a:custGeom>
              <a:avLst/>
              <a:gdLst>
                <a:gd name="connsiteX0" fmla="*/ 8274 w 15299"/>
                <a:gd name="connsiteY0" fmla="*/ 15132 h 15183"/>
                <a:gd name="connsiteX1" fmla="*/ 15299 w 15299"/>
                <a:gd name="connsiteY1" fmla="*/ 7026 h 15183"/>
                <a:gd name="connsiteX2" fmla="*/ 7733 w 15299"/>
                <a:gd name="connsiteY2" fmla="*/ 0 h 15183"/>
                <a:gd name="connsiteX3" fmla="*/ 167 w 15299"/>
                <a:gd name="connsiteY3" fmla="*/ 7026 h 15183"/>
                <a:gd name="connsiteX4" fmla="*/ 8274 w 15299"/>
                <a:gd name="connsiteY4" fmla="*/ 1513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83">
                  <a:moveTo>
                    <a:pt x="8274" y="15132"/>
                  </a:moveTo>
                  <a:cubicBezTo>
                    <a:pt x="12057" y="14592"/>
                    <a:pt x="15299" y="11349"/>
                    <a:pt x="15299" y="7026"/>
                  </a:cubicBezTo>
                  <a:cubicBezTo>
                    <a:pt x="15299" y="3243"/>
                    <a:pt x="12057" y="0"/>
                    <a:pt x="7733" y="0"/>
                  </a:cubicBezTo>
                  <a:cubicBezTo>
                    <a:pt x="3410" y="0"/>
                    <a:pt x="167" y="3243"/>
                    <a:pt x="167" y="7026"/>
                  </a:cubicBezTo>
                  <a:cubicBezTo>
                    <a:pt x="-914" y="11889"/>
                    <a:pt x="3410" y="15672"/>
                    <a:pt x="827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9578167" y="1251371"/>
              <a:ext cx="26742" cy="26163"/>
            </a:xfrm>
            <a:custGeom>
              <a:avLst/>
              <a:gdLst>
                <a:gd name="connsiteX0" fmla="*/ 7752 w 15527"/>
                <a:gd name="connsiteY0" fmla="*/ 0 h 15191"/>
                <a:gd name="connsiteX1" fmla="*/ 186 w 15527"/>
                <a:gd name="connsiteY1" fmla="*/ 8647 h 15191"/>
                <a:gd name="connsiteX2" fmla="*/ 8833 w 15527"/>
                <a:gd name="connsiteY2" fmla="*/ 15132 h 15191"/>
                <a:gd name="connsiteX3" fmla="*/ 15318 w 15527"/>
                <a:gd name="connsiteY3" fmla="*/ 4864 h 15191"/>
                <a:gd name="connsiteX4" fmla="*/ 7752 w 15527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" h="15191">
                  <a:moveTo>
                    <a:pt x="7752" y="0"/>
                  </a:moveTo>
                  <a:cubicBezTo>
                    <a:pt x="2888" y="0"/>
                    <a:pt x="-895" y="4323"/>
                    <a:pt x="186" y="8647"/>
                  </a:cubicBezTo>
                  <a:cubicBezTo>
                    <a:pt x="726" y="12430"/>
                    <a:pt x="5590" y="15672"/>
                    <a:pt x="8833" y="15132"/>
                  </a:cubicBezTo>
                  <a:cubicBezTo>
                    <a:pt x="13156" y="14592"/>
                    <a:pt x="16398" y="9728"/>
                    <a:pt x="15318" y="4864"/>
                  </a:cubicBezTo>
                  <a:cubicBezTo>
                    <a:pt x="14237" y="1621"/>
                    <a:pt x="11535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9684595" y="1361202"/>
              <a:ext cx="26139" cy="26060"/>
            </a:xfrm>
            <a:custGeom>
              <a:avLst/>
              <a:gdLst>
                <a:gd name="connsiteX0" fmla="*/ 0 w 15177"/>
                <a:gd name="connsiteY0" fmla="*/ 7566 h 15131"/>
                <a:gd name="connsiteX1" fmla="*/ 7025 w 15177"/>
                <a:gd name="connsiteY1" fmla="*/ 15132 h 15131"/>
                <a:gd name="connsiteX2" fmla="*/ 15132 w 15177"/>
                <a:gd name="connsiteY2" fmla="*/ 8647 h 15131"/>
                <a:gd name="connsiteX3" fmla="*/ 7025 w 15177"/>
                <a:gd name="connsiteY3" fmla="*/ 0 h 15131"/>
                <a:gd name="connsiteX4" fmla="*/ 0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0" y="7566"/>
                  </a:moveTo>
                  <a:cubicBezTo>
                    <a:pt x="0" y="11889"/>
                    <a:pt x="3242" y="15132"/>
                    <a:pt x="7025" y="15132"/>
                  </a:cubicBezTo>
                  <a:cubicBezTo>
                    <a:pt x="10809" y="15132"/>
                    <a:pt x="14592" y="11889"/>
                    <a:pt x="15132" y="8647"/>
                  </a:cubicBezTo>
                  <a:cubicBezTo>
                    <a:pt x="15672" y="4323"/>
                    <a:pt x="11349" y="0"/>
                    <a:pt x="7025" y="0"/>
                  </a:cubicBezTo>
                  <a:cubicBezTo>
                    <a:pt x="2702" y="0"/>
                    <a:pt x="0" y="324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057756" y="1302563"/>
              <a:ext cx="26243" cy="26992"/>
            </a:xfrm>
            <a:custGeom>
              <a:avLst/>
              <a:gdLst>
                <a:gd name="connsiteX0" fmla="*/ 8152 w 15237"/>
                <a:gd name="connsiteY0" fmla="*/ 0 h 15672"/>
                <a:gd name="connsiteX1" fmla="*/ 46 w 15237"/>
                <a:gd name="connsiteY1" fmla="*/ 9187 h 15672"/>
                <a:gd name="connsiteX2" fmla="*/ 8693 w 15237"/>
                <a:gd name="connsiteY2" fmla="*/ 15672 h 15672"/>
                <a:gd name="connsiteX3" fmla="*/ 15178 w 15237"/>
                <a:gd name="connsiteY3" fmla="*/ 8106 h 15672"/>
                <a:gd name="connsiteX4" fmla="*/ 8152 w 15237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672">
                  <a:moveTo>
                    <a:pt x="8152" y="0"/>
                  </a:moveTo>
                  <a:cubicBezTo>
                    <a:pt x="3829" y="0"/>
                    <a:pt x="-494" y="4864"/>
                    <a:pt x="46" y="9187"/>
                  </a:cubicBezTo>
                  <a:cubicBezTo>
                    <a:pt x="587" y="12970"/>
                    <a:pt x="4910" y="15672"/>
                    <a:pt x="8693" y="15672"/>
                  </a:cubicBezTo>
                  <a:cubicBezTo>
                    <a:pt x="12476" y="15672"/>
                    <a:pt x="15718" y="11889"/>
                    <a:pt x="15178" y="8106"/>
                  </a:cubicBezTo>
                  <a:cubicBezTo>
                    <a:pt x="15178" y="3242"/>
                    <a:pt x="1139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9753371" y="1302274"/>
              <a:ext cx="26163" cy="26453"/>
            </a:xfrm>
            <a:custGeom>
              <a:avLst/>
              <a:gdLst>
                <a:gd name="connsiteX0" fmla="*/ 8166 w 15191"/>
                <a:gd name="connsiteY0" fmla="*/ 15300 h 15359"/>
                <a:gd name="connsiteX1" fmla="*/ 15191 w 15191"/>
                <a:gd name="connsiteY1" fmla="*/ 7734 h 15359"/>
                <a:gd name="connsiteX2" fmla="*/ 6004 w 15191"/>
                <a:gd name="connsiteY2" fmla="*/ 168 h 15359"/>
                <a:gd name="connsiteX3" fmla="*/ 59 w 15191"/>
                <a:gd name="connsiteY3" fmla="*/ 8815 h 15359"/>
                <a:gd name="connsiteX4" fmla="*/ 8166 w 15191"/>
                <a:gd name="connsiteY4" fmla="*/ 15300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8166" y="15300"/>
                  </a:moveTo>
                  <a:cubicBezTo>
                    <a:pt x="11948" y="14760"/>
                    <a:pt x="15191" y="11517"/>
                    <a:pt x="15191" y="7734"/>
                  </a:cubicBezTo>
                  <a:cubicBezTo>
                    <a:pt x="15191" y="3410"/>
                    <a:pt x="10327" y="-913"/>
                    <a:pt x="6004" y="168"/>
                  </a:cubicBezTo>
                  <a:cubicBezTo>
                    <a:pt x="2762" y="1249"/>
                    <a:pt x="-481" y="5572"/>
                    <a:pt x="59" y="8815"/>
                  </a:cubicBezTo>
                  <a:cubicBezTo>
                    <a:pt x="600" y="12598"/>
                    <a:pt x="4383" y="15840"/>
                    <a:pt x="8166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9497511" y="1289444"/>
              <a:ext cx="26163" cy="26150"/>
            </a:xfrm>
            <a:custGeom>
              <a:avLst/>
              <a:gdLst>
                <a:gd name="connsiteX0" fmla="*/ 7025 w 15191"/>
                <a:gd name="connsiteY0" fmla="*/ 15184 h 15183"/>
                <a:gd name="connsiteX1" fmla="*/ 15132 w 15191"/>
                <a:gd name="connsiteY1" fmla="*/ 8699 h 15183"/>
                <a:gd name="connsiteX2" fmla="*/ 9187 w 15191"/>
                <a:gd name="connsiteY2" fmla="*/ 52 h 15183"/>
                <a:gd name="connsiteX3" fmla="*/ 0 w 15191"/>
                <a:gd name="connsiteY3" fmla="*/ 7618 h 15183"/>
                <a:gd name="connsiteX4" fmla="*/ 7025 w 15191"/>
                <a:gd name="connsiteY4" fmla="*/ 15184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7025" y="15184"/>
                  </a:moveTo>
                  <a:cubicBezTo>
                    <a:pt x="10809" y="15184"/>
                    <a:pt x="14591" y="12482"/>
                    <a:pt x="15132" y="8699"/>
                  </a:cubicBezTo>
                  <a:cubicBezTo>
                    <a:pt x="15672" y="4916"/>
                    <a:pt x="12430" y="592"/>
                    <a:pt x="9187" y="52"/>
                  </a:cubicBezTo>
                  <a:cubicBezTo>
                    <a:pt x="4864" y="-489"/>
                    <a:pt x="0" y="3294"/>
                    <a:pt x="0" y="7618"/>
                  </a:cubicBezTo>
                  <a:cubicBezTo>
                    <a:pt x="0" y="11401"/>
                    <a:pt x="2702" y="14643"/>
                    <a:pt x="7025" y="1518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9827816" y="1256855"/>
              <a:ext cx="26179" cy="26263"/>
            </a:xfrm>
            <a:custGeom>
              <a:avLst/>
              <a:gdLst>
                <a:gd name="connsiteX0" fmla="*/ 8175 w 15200"/>
                <a:gd name="connsiteY0" fmla="*/ 15191 h 15249"/>
                <a:gd name="connsiteX1" fmla="*/ 15201 w 15200"/>
                <a:gd name="connsiteY1" fmla="*/ 7625 h 15249"/>
                <a:gd name="connsiteX2" fmla="*/ 6013 w 15200"/>
                <a:gd name="connsiteY2" fmla="*/ 59 h 15249"/>
                <a:gd name="connsiteX3" fmla="*/ 69 w 15200"/>
                <a:gd name="connsiteY3" fmla="*/ 8706 h 15249"/>
                <a:gd name="connsiteX4" fmla="*/ 8175 w 15200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49">
                  <a:moveTo>
                    <a:pt x="8175" y="15191"/>
                  </a:moveTo>
                  <a:cubicBezTo>
                    <a:pt x="11958" y="14650"/>
                    <a:pt x="15201" y="11408"/>
                    <a:pt x="15201" y="7625"/>
                  </a:cubicBezTo>
                  <a:cubicBezTo>
                    <a:pt x="15201" y="2761"/>
                    <a:pt x="10877" y="-482"/>
                    <a:pt x="6013" y="59"/>
                  </a:cubicBezTo>
                  <a:cubicBezTo>
                    <a:pt x="2230" y="599"/>
                    <a:pt x="-472" y="4923"/>
                    <a:pt x="69" y="8706"/>
                  </a:cubicBezTo>
                  <a:cubicBezTo>
                    <a:pt x="609" y="12489"/>
                    <a:pt x="4933" y="15731"/>
                    <a:pt x="817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9302900" y="2056418"/>
              <a:ext cx="26139" cy="26132"/>
            </a:xfrm>
            <a:custGeom>
              <a:avLst/>
              <a:gdLst>
                <a:gd name="connsiteX0" fmla="*/ 8152 w 15177"/>
                <a:gd name="connsiteY0" fmla="*/ 41 h 15173"/>
                <a:gd name="connsiteX1" fmla="*/ 46 w 15177"/>
                <a:gd name="connsiteY1" fmla="*/ 8688 h 15173"/>
                <a:gd name="connsiteX2" fmla="*/ 8152 w 15177"/>
                <a:gd name="connsiteY2" fmla="*/ 15173 h 15173"/>
                <a:gd name="connsiteX3" fmla="*/ 15178 w 15177"/>
                <a:gd name="connsiteY3" fmla="*/ 7607 h 15173"/>
                <a:gd name="connsiteX4" fmla="*/ 8152 w 15177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41"/>
                  </a:moveTo>
                  <a:cubicBezTo>
                    <a:pt x="3829" y="-499"/>
                    <a:pt x="-494" y="4365"/>
                    <a:pt x="46" y="8688"/>
                  </a:cubicBezTo>
                  <a:cubicBezTo>
                    <a:pt x="586" y="11931"/>
                    <a:pt x="4910" y="15173"/>
                    <a:pt x="8152" y="15173"/>
                  </a:cubicBez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824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549985" y="2057100"/>
              <a:ext cx="26062" cy="26380"/>
            </a:xfrm>
            <a:custGeom>
              <a:avLst/>
              <a:gdLst>
                <a:gd name="connsiteX0" fmla="*/ 8647 w 15132"/>
                <a:gd name="connsiteY0" fmla="*/ 186 h 15317"/>
                <a:gd name="connsiteX1" fmla="*/ 0 w 15132"/>
                <a:gd name="connsiteY1" fmla="*/ 7752 h 15317"/>
                <a:gd name="connsiteX2" fmla="*/ 7026 w 15132"/>
                <a:gd name="connsiteY2" fmla="*/ 15318 h 15317"/>
                <a:gd name="connsiteX3" fmla="*/ 15132 w 15132"/>
                <a:gd name="connsiteY3" fmla="*/ 8833 h 15317"/>
                <a:gd name="connsiteX4" fmla="*/ 8647 w 15132"/>
                <a:gd name="connsiteY4" fmla="*/ 186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317">
                  <a:moveTo>
                    <a:pt x="8647" y="186"/>
                  </a:moveTo>
                  <a:cubicBezTo>
                    <a:pt x="4324" y="-895"/>
                    <a:pt x="0" y="2888"/>
                    <a:pt x="0" y="7752"/>
                  </a:cubicBezTo>
                  <a:cubicBezTo>
                    <a:pt x="0" y="11535"/>
                    <a:pt x="3243" y="14777"/>
                    <a:pt x="7026" y="15318"/>
                  </a:cubicBezTo>
                  <a:cubicBezTo>
                    <a:pt x="10809" y="15318"/>
                    <a:pt x="14592" y="12075"/>
                    <a:pt x="15132" y="8833"/>
                  </a:cubicBezTo>
                  <a:cubicBezTo>
                    <a:pt x="15132" y="5050"/>
                    <a:pt x="11889" y="726"/>
                    <a:pt x="8647" y="18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9422970" y="2010810"/>
              <a:ext cx="26139" cy="26132"/>
            </a:xfrm>
            <a:custGeom>
              <a:avLst/>
              <a:gdLst>
                <a:gd name="connsiteX0" fmla="*/ 15178 w 15177"/>
                <a:gd name="connsiteY0" fmla="*/ 7607 h 15173"/>
                <a:gd name="connsiteX1" fmla="*/ 8152 w 15177"/>
                <a:gd name="connsiteY1" fmla="*/ 41 h 15173"/>
                <a:gd name="connsiteX2" fmla="*/ 46 w 15177"/>
                <a:gd name="connsiteY2" fmla="*/ 8688 h 15173"/>
                <a:gd name="connsiteX3" fmla="*/ 8152 w 15177"/>
                <a:gd name="connsiteY3" fmla="*/ 15173 h 15173"/>
                <a:gd name="connsiteX4" fmla="*/ 15178 w 15177"/>
                <a:gd name="connsiteY4" fmla="*/ 7607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15178" y="7607"/>
                  </a:moveTo>
                  <a:cubicBezTo>
                    <a:pt x="15178" y="3824"/>
                    <a:pt x="11935" y="41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173"/>
                    <a:pt x="8152" y="15173"/>
                  </a:cubicBezTo>
                  <a:cubicBezTo>
                    <a:pt x="12476" y="15173"/>
                    <a:pt x="15178" y="11931"/>
                    <a:pt x="15178" y="760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9578488" y="2005207"/>
              <a:ext cx="26181" cy="25321"/>
            </a:xfrm>
            <a:custGeom>
              <a:avLst/>
              <a:gdLst>
                <a:gd name="connsiteX0" fmla="*/ 9187 w 15201"/>
                <a:gd name="connsiteY0" fmla="*/ 52 h 14702"/>
                <a:gd name="connsiteX1" fmla="*/ 0 w 15201"/>
                <a:gd name="connsiteY1" fmla="*/ 7618 h 14702"/>
                <a:gd name="connsiteX2" fmla="*/ 7026 w 15201"/>
                <a:gd name="connsiteY2" fmla="*/ 14643 h 14702"/>
                <a:gd name="connsiteX3" fmla="*/ 15132 w 15201"/>
                <a:gd name="connsiteY3" fmla="*/ 8158 h 14702"/>
                <a:gd name="connsiteX4" fmla="*/ 9187 w 15201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1" h="14702">
                  <a:moveTo>
                    <a:pt x="9187" y="52"/>
                  </a:moveTo>
                  <a:cubicBezTo>
                    <a:pt x="4864" y="-489"/>
                    <a:pt x="0" y="3294"/>
                    <a:pt x="0" y="7618"/>
                  </a:cubicBezTo>
                  <a:cubicBezTo>
                    <a:pt x="0" y="11400"/>
                    <a:pt x="3243" y="14643"/>
                    <a:pt x="7026" y="14643"/>
                  </a:cubicBezTo>
                  <a:cubicBezTo>
                    <a:pt x="10809" y="15183"/>
                    <a:pt x="14592" y="11941"/>
                    <a:pt x="15132" y="8158"/>
                  </a:cubicBezTo>
                  <a:cubicBezTo>
                    <a:pt x="15672" y="4916"/>
                    <a:pt x="1297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9683586" y="1934456"/>
              <a:ext cx="26229" cy="26241"/>
            </a:xfrm>
            <a:custGeom>
              <a:avLst/>
              <a:gdLst>
                <a:gd name="connsiteX0" fmla="*/ 8152 w 15229"/>
                <a:gd name="connsiteY0" fmla="*/ 59 h 15236"/>
                <a:gd name="connsiteX1" fmla="*/ 46 w 15229"/>
                <a:gd name="connsiteY1" fmla="*/ 6544 h 15236"/>
                <a:gd name="connsiteX2" fmla="*/ 8152 w 15229"/>
                <a:gd name="connsiteY2" fmla="*/ 15191 h 15236"/>
                <a:gd name="connsiteX3" fmla="*/ 15178 w 15229"/>
                <a:gd name="connsiteY3" fmla="*/ 7625 h 15236"/>
                <a:gd name="connsiteX4" fmla="*/ 8152 w 15229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9" h="15236">
                  <a:moveTo>
                    <a:pt x="8152" y="59"/>
                  </a:moveTo>
                  <a:cubicBezTo>
                    <a:pt x="3829" y="-481"/>
                    <a:pt x="586" y="2761"/>
                    <a:pt x="46" y="6544"/>
                  </a:cubicBezTo>
                  <a:cubicBezTo>
                    <a:pt x="-495" y="11408"/>
                    <a:pt x="3829" y="15731"/>
                    <a:pt x="8152" y="15191"/>
                  </a:cubicBezTo>
                  <a:cubicBezTo>
                    <a:pt x="11935" y="14650"/>
                    <a:pt x="15178" y="10868"/>
                    <a:pt x="15178" y="7625"/>
                  </a:cubicBezTo>
                  <a:cubicBezTo>
                    <a:pt x="15718" y="4383"/>
                    <a:pt x="11935" y="599"/>
                    <a:pt x="8152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8755396" y="2170871"/>
              <a:ext cx="26468" cy="26163"/>
            </a:xfrm>
            <a:custGeom>
              <a:avLst/>
              <a:gdLst>
                <a:gd name="connsiteX0" fmla="*/ 8815 w 15368"/>
                <a:gd name="connsiteY0" fmla="*/ 59 h 15191"/>
                <a:gd name="connsiteX1" fmla="*/ 168 w 15368"/>
                <a:gd name="connsiteY1" fmla="*/ 6004 h 15191"/>
                <a:gd name="connsiteX2" fmla="*/ 7734 w 15368"/>
                <a:gd name="connsiteY2" fmla="*/ 15191 h 15191"/>
                <a:gd name="connsiteX3" fmla="*/ 15300 w 15368"/>
                <a:gd name="connsiteY3" fmla="*/ 8166 h 15191"/>
                <a:gd name="connsiteX4" fmla="*/ 8815 w 1536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191">
                  <a:moveTo>
                    <a:pt x="8815" y="59"/>
                  </a:moveTo>
                  <a:cubicBezTo>
                    <a:pt x="5032" y="-481"/>
                    <a:pt x="708" y="2761"/>
                    <a:pt x="168" y="6004"/>
                  </a:cubicBezTo>
                  <a:cubicBezTo>
                    <a:pt x="-913" y="9787"/>
                    <a:pt x="3410" y="15191"/>
                    <a:pt x="7734" y="15191"/>
                  </a:cubicBezTo>
                  <a:cubicBezTo>
                    <a:pt x="11517" y="15191"/>
                    <a:pt x="14760" y="11949"/>
                    <a:pt x="15300" y="8166"/>
                  </a:cubicBezTo>
                  <a:cubicBezTo>
                    <a:pt x="15840" y="4383"/>
                    <a:pt x="13138" y="600"/>
                    <a:pt x="881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9630492" y="2063004"/>
              <a:ext cx="26179" cy="26150"/>
            </a:xfrm>
            <a:custGeom>
              <a:avLst/>
              <a:gdLst>
                <a:gd name="connsiteX0" fmla="*/ 8175 w 15200"/>
                <a:gd name="connsiteY0" fmla="*/ 0 h 15183"/>
                <a:gd name="connsiteX1" fmla="*/ 69 w 15200"/>
                <a:gd name="connsiteY1" fmla="*/ 6485 h 15183"/>
                <a:gd name="connsiteX2" fmla="*/ 6013 w 15200"/>
                <a:gd name="connsiteY2" fmla="*/ 15132 h 15183"/>
                <a:gd name="connsiteX3" fmla="*/ 15201 w 15200"/>
                <a:gd name="connsiteY3" fmla="*/ 7566 h 15183"/>
                <a:gd name="connsiteX4" fmla="*/ 8175 w 15200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183">
                  <a:moveTo>
                    <a:pt x="8175" y="0"/>
                  </a:moveTo>
                  <a:cubicBezTo>
                    <a:pt x="4392" y="0"/>
                    <a:pt x="1150" y="2702"/>
                    <a:pt x="69" y="6485"/>
                  </a:cubicBezTo>
                  <a:cubicBezTo>
                    <a:pt x="-472" y="10268"/>
                    <a:pt x="2230" y="14592"/>
                    <a:pt x="6013" y="15132"/>
                  </a:cubicBezTo>
                  <a:cubicBezTo>
                    <a:pt x="10337" y="15672"/>
                    <a:pt x="15201" y="11889"/>
                    <a:pt x="15201" y="7566"/>
                  </a:cubicBezTo>
                  <a:cubicBezTo>
                    <a:pt x="15201" y="4323"/>
                    <a:pt x="11418" y="540"/>
                    <a:pt x="817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9683575" y="1719549"/>
              <a:ext cx="27181" cy="26425"/>
            </a:xfrm>
            <a:custGeom>
              <a:avLst/>
              <a:gdLst>
                <a:gd name="connsiteX0" fmla="*/ 9239 w 15782"/>
                <a:gd name="connsiteY0" fmla="*/ 15132 h 15343"/>
                <a:gd name="connsiteX1" fmla="*/ 15724 w 15782"/>
                <a:gd name="connsiteY1" fmla="*/ 7025 h 15343"/>
                <a:gd name="connsiteX2" fmla="*/ 7617 w 15782"/>
                <a:gd name="connsiteY2" fmla="*/ 0 h 15343"/>
                <a:gd name="connsiteX3" fmla="*/ 52 w 15782"/>
                <a:gd name="connsiteY3" fmla="*/ 9728 h 15343"/>
                <a:gd name="connsiteX4" fmla="*/ 9239 w 15782"/>
                <a:gd name="connsiteY4" fmla="*/ 15132 h 1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2" h="15343">
                  <a:moveTo>
                    <a:pt x="9239" y="15132"/>
                  </a:moveTo>
                  <a:cubicBezTo>
                    <a:pt x="13022" y="14592"/>
                    <a:pt x="16264" y="10268"/>
                    <a:pt x="15724" y="7025"/>
                  </a:cubicBezTo>
                  <a:cubicBezTo>
                    <a:pt x="15184" y="3243"/>
                    <a:pt x="11400" y="0"/>
                    <a:pt x="7617" y="0"/>
                  </a:cubicBezTo>
                  <a:cubicBezTo>
                    <a:pt x="3294" y="0"/>
                    <a:pt x="-489" y="4864"/>
                    <a:pt x="52" y="9728"/>
                  </a:cubicBezTo>
                  <a:cubicBezTo>
                    <a:pt x="1132" y="12970"/>
                    <a:pt x="5456" y="16213"/>
                    <a:pt x="9239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9928339" y="1693386"/>
              <a:ext cx="27111" cy="26484"/>
            </a:xfrm>
            <a:custGeom>
              <a:avLst/>
              <a:gdLst>
                <a:gd name="connsiteX0" fmla="*/ 8716 w 15741"/>
                <a:gd name="connsiteY0" fmla="*/ 59 h 15377"/>
                <a:gd name="connsiteX1" fmla="*/ 69 w 15741"/>
                <a:gd name="connsiteY1" fmla="*/ 6544 h 15377"/>
                <a:gd name="connsiteX2" fmla="*/ 6013 w 15741"/>
                <a:gd name="connsiteY2" fmla="*/ 15191 h 15377"/>
                <a:gd name="connsiteX3" fmla="*/ 15741 w 15741"/>
                <a:gd name="connsiteY3" fmla="*/ 8166 h 15377"/>
                <a:gd name="connsiteX4" fmla="*/ 8716 w 15741"/>
                <a:gd name="connsiteY4" fmla="*/ 59 h 1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" h="15377">
                  <a:moveTo>
                    <a:pt x="8716" y="59"/>
                  </a:moveTo>
                  <a:cubicBezTo>
                    <a:pt x="5473" y="-481"/>
                    <a:pt x="1150" y="2761"/>
                    <a:pt x="69" y="6544"/>
                  </a:cubicBezTo>
                  <a:cubicBezTo>
                    <a:pt x="-472" y="10327"/>
                    <a:pt x="2230" y="14651"/>
                    <a:pt x="6013" y="15191"/>
                  </a:cubicBezTo>
                  <a:cubicBezTo>
                    <a:pt x="10877" y="16272"/>
                    <a:pt x="15201" y="12489"/>
                    <a:pt x="15741" y="8166"/>
                  </a:cubicBezTo>
                  <a:cubicBezTo>
                    <a:pt x="15741" y="4382"/>
                    <a:pt x="12499" y="599"/>
                    <a:pt x="871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9604550" y="1680457"/>
              <a:ext cx="27069" cy="26141"/>
            </a:xfrm>
            <a:custGeom>
              <a:avLst/>
              <a:gdLst>
                <a:gd name="connsiteX0" fmla="*/ 15672 w 15717"/>
                <a:gd name="connsiteY0" fmla="*/ 7026 h 15178"/>
                <a:gd name="connsiteX1" fmla="*/ 7566 w 15717"/>
                <a:gd name="connsiteY1" fmla="*/ 0 h 15178"/>
                <a:gd name="connsiteX2" fmla="*/ 0 w 15717"/>
                <a:gd name="connsiteY2" fmla="*/ 7566 h 15178"/>
                <a:gd name="connsiteX3" fmla="*/ 7025 w 15717"/>
                <a:gd name="connsiteY3" fmla="*/ 15132 h 15178"/>
                <a:gd name="connsiteX4" fmla="*/ 15672 w 15717"/>
                <a:gd name="connsiteY4" fmla="*/ 7026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5178">
                  <a:moveTo>
                    <a:pt x="15672" y="7026"/>
                  </a:moveTo>
                  <a:cubicBezTo>
                    <a:pt x="15132" y="3243"/>
                    <a:pt x="11349" y="0"/>
                    <a:pt x="7566" y="0"/>
                  </a:cubicBezTo>
                  <a:cubicBezTo>
                    <a:pt x="3783" y="0"/>
                    <a:pt x="540" y="3783"/>
                    <a:pt x="0" y="7566"/>
                  </a:cubicBezTo>
                  <a:cubicBezTo>
                    <a:pt x="0" y="11349"/>
                    <a:pt x="2702" y="15132"/>
                    <a:pt x="7025" y="15132"/>
                  </a:cubicBezTo>
                  <a:cubicBezTo>
                    <a:pt x="11889" y="15672"/>
                    <a:pt x="16213" y="11349"/>
                    <a:pt x="15672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9752541" y="1660590"/>
              <a:ext cx="27093" cy="26482"/>
            </a:xfrm>
            <a:custGeom>
              <a:avLst/>
              <a:gdLst>
                <a:gd name="connsiteX0" fmla="*/ 7566 w 15731"/>
                <a:gd name="connsiteY0" fmla="*/ 15318 h 15376"/>
                <a:gd name="connsiteX1" fmla="*/ 15672 w 15731"/>
                <a:gd name="connsiteY1" fmla="*/ 8832 h 15376"/>
                <a:gd name="connsiteX2" fmla="*/ 9187 w 15731"/>
                <a:gd name="connsiteY2" fmla="*/ 186 h 15376"/>
                <a:gd name="connsiteX3" fmla="*/ 0 w 15731"/>
                <a:gd name="connsiteY3" fmla="*/ 7752 h 15376"/>
                <a:gd name="connsiteX4" fmla="*/ 7566 w 15731"/>
                <a:gd name="connsiteY4" fmla="*/ 15318 h 1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1" h="15376">
                  <a:moveTo>
                    <a:pt x="7566" y="15318"/>
                  </a:moveTo>
                  <a:cubicBezTo>
                    <a:pt x="11349" y="15858"/>
                    <a:pt x="15132" y="12615"/>
                    <a:pt x="15672" y="8832"/>
                  </a:cubicBezTo>
                  <a:cubicBezTo>
                    <a:pt x="16213" y="5050"/>
                    <a:pt x="12970" y="1267"/>
                    <a:pt x="9187" y="186"/>
                  </a:cubicBezTo>
                  <a:cubicBezTo>
                    <a:pt x="4864" y="-895"/>
                    <a:pt x="0" y="2888"/>
                    <a:pt x="0" y="7752"/>
                  </a:cubicBezTo>
                  <a:cubicBezTo>
                    <a:pt x="541" y="11535"/>
                    <a:pt x="3243" y="14777"/>
                    <a:pt x="7566" y="153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9754084" y="1879523"/>
              <a:ext cx="25552" cy="25319"/>
            </a:xfrm>
            <a:custGeom>
              <a:avLst/>
              <a:gdLst>
                <a:gd name="connsiteX0" fmla="*/ 14777 w 14836"/>
                <a:gd name="connsiteY0" fmla="*/ 7635 h 14701"/>
                <a:gd name="connsiteX1" fmla="*/ 8292 w 14836"/>
                <a:gd name="connsiteY1" fmla="*/ 69 h 14701"/>
                <a:gd name="connsiteX2" fmla="*/ 186 w 14836"/>
                <a:gd name="connsiteY2" fmla="*/ 6013 h 14701"/>
                <a:gd name="connsiteX3" fmla="*/ 7752 w 14836"/>
                <a:gd name="connsiteY3" fmla="*/ 14660 h 14701"/>
                <a:gd name="connsiteX4" fmla="*/ 14777 w 14836"/>
                <a:gd name="connsiteY4" fmla="*/ 7635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6" h="14701">
                  <a:moveTo>
                    <a:pt x="14777" y="7635"/>
                  </a:moveTo>
                  <a:cubicBezTo>
                    <a:pt x="15318" y="3852"/>
                    <a:pt x="12075" y="609"/>
                    <a:pt x="8292" y="69"/>
                  </a:cubicBezTo>
                  <a:cubicBezTo>
                    <a:pt x="4509" y="-471"/>
                    <a:pt x="726" y="2231"/>
                    <a:pt x="186" y="6013"/>
                  </a:cubicBezTo>
                  <a:cubicBezTo>
                    <a:pt x="-895" y="10337"/>
                    <a:pt x="2888" y="15201"/>
                    <a:pt x="7752" y="14660"/>
                  </a:cubicBezTo>
                  <a:cubicBezTo>
                    <a:pt x="10994" y="14120"/>
                    <a:pt x="14237" y="10877"/>
                    <a:pt x="14777" y="76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8345136" y="1813557"/>
              <a:ext cx="26141" cy="26060"/>
            </a:xfrm>
            <a:custGeom>
              <a:avLst/>
              <a:gdLst>
                <a:gd name="connsiteX0" fmla="*/ 8152 w 15178"/>
                <a:gd name="connsiteY0" fmla="*/ 0 h 15131"/>
                <a:gd name="connsiteX1" fmla="*/ 46 w 15178"/>
                <a:gd name="connsiteY1" fmla="*/ 8647 h 15131"/>
                <a:gd name="connsiteX2" fmla="*/ 8152 w 15178"/>
                <a:gd name="connsiteY2" fmla="*/ 15132 h 15131"/>
                <a:gd name="connsiteX3" fmla="*/ 15178 w 15178"/>
                <a:gd name="connsiteY3" fmla="*/ 7566 h 15131"/>
                <a:gd name="connsiteX4" fmla="*/ 8152 w 1517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8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1889"/>
                    <a:pt x="4370" y="15132"/>
                    <a:pt x="8152" y="15132"/>
                  </a:cubicBez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2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9510542" y="1774175"/>
              <a:ext cx="26179" cy="26349"/>
            </a:xfrm>
            <a:custGeom>
              <a:avLst/>
              <a:gdLst>
                <a:gd name="connsiteX0" fmla="*/ 9187 w 15200"/>
                <a:gd name="connsiteY0" fmla="*/ 168 h 15299"/>
                <a:gd name="connsiteX1" fmla="*/ 0 w 15200"/>
                <a:gd name="connsiteY1" fmla="*/ 7734 h 15299"/>
                <a:gd name="connsiteX2" fmla="*/ 7025 w 15200"/>
                <a:gd name="connsiteY2" fmla="*/ 15300 h 15299"/>
                <a:gd name="connsiteX3" fmla="*/ 15132 w 15200"/>
                <a:gd name="connsiteY3" fmla="*/ 8815 h 15299"/>
                <a:gd name="connsiteX4" fmla="*/ 9187 w 15200"/>
                <a:gd name="connsiteY4" fmla="*/ 168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99">
                  <a:moveTo>
                    <a:pt x="9187" y="168"/>
                  </a:moveTo>
                  <a:cubicBezTo>
                    <a:pt x="5404" y="-913"/>
                    <a:pt x="0" y="3410"/>
                    <a:pt x="0" y="7734"/>
                  </a:cubicBezTo>
                  <a:cubicBezTo>
                    <a:pt x="0" y="11517"/>
                    <a:pt x="3243" y="14760"/>
                    <a:pt x="7025" y="15300"/>
                  </a:cubicBezTo>
                  <a:cubicBezTo>
                    <a:pt x="11349" y="15300"/>
                    <a:pt x="14592" y="12598"/>
                    <a:pt x="15132" y="8815"/>
                  </a:cubicBezTo>
                  <a:cubicBezTo>
                    <a:pt x="15672" y="5572"/>
                    <a:pt x="12970" y="708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9435990" y="1046522"/>
              <a:ext cx="27080" cy="25311"/>
            </a:xfrm>
            <a:custGeom>
              <a:avLst/>
              <a:gdLst>
                <a:gd name="connsiteX0" fmla="*/ 8158 w 15723"/>
                <a:gd name="connsiteY0" fmla="*/ 46 h 14696"/>
                <a:gd name="connsiteX1" fmla="*/ 51 w 15723"/>
                <a:gd name="connsiteY1" fmla="*/ 8152 h 14696"/>
                <a:gd name="connsiteX2" fmla="*/ 8158 w 15723"/>
                <a:gd name="connsiteY2" fmla="*/ 14637 h 14696"/>
                <a:gd name="connsiteX3" fmla="*/ 15724 w 15723"/>
                <a:gd name="connsiteY3" fmla="*/ 7071 h 14696"/>
                <a:gd name="connsiteX4" fmla="*/ 8158 w 15723"/>
                <a:gd name="connsiteY4" fmla="*/ 46 h 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4696">
                  <a:moveTo>
                    <a:pt x="8158" y="46"/>
                  </a:moveTo>
                  <a:cubicBezTo>
                    <a:pt x="3294" y="-494"/>
                    <a:pt x="-489" y="3829"/>
                    <a:pt x="51" y="8152"/>
                  </a:cubicBezTo>
                  <a:cubicBezTo>
                    <a:pt x="592" y="11935"/>
                    <a:pt x="3835" y="15178"/>
                    <a:pt x="8158" y="14637"/>
                  </a:cubicBezTo>
                  <a:cubicBezTo>
                    <a:pt x="12481" y="14637"/>
                    <a:pt x="15724" y="11395"/>
                    <a:pt x="15724" y="7071"/>
                  </a:cubicBezTo>
                  <a:cubicBezTo>
                    <a:pt x="15724" y="3829"/>
                    <a:pt x="12481" y="586"/>
                    <a:pt x="8158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8928707" y="1046282"/>
              <a:ext cx="27195" cy="26380"/>
            </a:xfrm>
            <a:custGeom>
              <a:avLst/>
              <a:gdLst>
                <a:gd name="connsiteX0" fmla="*/ 6004 w 15790"/>
                <a:gd name="connsiteY0" fmla="*/ 186 h 15317"/>
                <a:gd name="connsiteX1" fmla="*/ 59 w 15790"/>
                <a:gd name="connsiteY1" fmla="*/ 8832 h 15317"/>
                <a:gd name="connsiteX2" fmla="*/ 8706 w 15790"/>
                <a:gd name="connsiteY2" fmla="*/ 15318 h 15317"/>
                <a:gd name="connsiteX3" fmla="*/ 15732 w 15790"/>
                <a:gd name="connsiteY3" fmla="*/ 7752 h 15317"/>
                <a:gd name="connsiteX4" fmla="*/ 6004 w 15790"/>
                <a:gd name="connsiteY4" fmla="*/ 186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0" h="15317">
                  <a:moveTo>
                    <a:pt x="6004" y="186"/>
                  </a:moveTo>
                  <a:cubicBezTo>
                    <a:pt x="2761" y="726"/>
                    <a:pt x="-481" y="5590"/>
                    <a:pt x="59" y="8832"/>
                  </a:cubicBezTo>
                  <a:cubicBezTo>
                    <a:pt x="600" y="12615"/>
                    <a:pt x="4383" y="15318"/>
                    <a:pt x="8706" y="15318"/>
                  </a:cubicBezTo>
                  <a:cubicBezTo>
                    <a:pt x="13030" y="14777"/>
                    <a:pt x="16272" y="11535"/>
                    <a:pt x="15732" y="7752"/>
                  </a:cubicBezTo>
                  <a:cubicBezTo>
                    <a:pt x="15191" y="2888"/>
                    <a:pt x="10328" y="-895"/>
                    <a:pt x="6004" y="18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8928809" y="965536"/>
              <a:ext cx="26992" cy="25220"/>
            </a:xfrm>
            <a:custGeom>
              <a:avLst/>
              <a:gdLst>
                <a:gd name="connsiteX0" fmla="*/ 8647 w 15672"/>
                <a:gd name="connsiteY0" fmla="*/ 52 h 14643"/>
                <a:gd name="connsiteX1" fmla="*/ 0 w 15672"/>
                <a:gd name="connsiteY1" fmla="*/ 7618 h 14643"/>
                <a:gd name="connsiteX2" fmla="*/ 7566 w 15672"/>
                <a:gd name="connsiteY2" fmla="*/ 14643 h 14643"/>
                <a:gd name="connsiteX3" fmla="*/ 15672 w 15672"/>
                <a:gd name="connsiteY3" fmla="*/ 8158 h 14643"/>
                <a:gd name="connsiteX4" fmla="*/ 8647 w 15672"/>
                <a:gd name="connsiteY4" fmla="*/ 5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643">
                  <a:moveTo>
                    <a:pt x="8647" y="52"/>
                  </a:moveTo>
                  <a:cubicBezTo>
                    <a:pt x="4323" y="-489"/>
                    <a:pt x="0" y="3294"/>
                    <a:pt x="0" y="7618"/>
                  </a:cubicBezTo>
                  <a:cubicBezTo>
                    <a:pt x="0" y="11401"/>
                    <a:pt x="3243" y="14643"/>
                    <a:pt x="7566" y="14643"/>
                  </a:cubicBezTo>
                  <a:cubicBezTo>
                    <a:pt x="11349" y="14643"/>
                    <a:pt x="15132" y="11401"/>
                    <a:pt x="15672" y="8158"/>
                  </a:cubicBezTo>
                  <a:cubicBezTo>
                    <a:pt x="15672" y="4375"/>
                    <a:pt x="12970" y="592"/>
                    <a:pt x="864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8386169" y="861377"/>
              <a:ext cx="26163" cy="26141"/>
            </a:xfrm>
            <a:custGeom>
              <a:avLst/>
              <a:gdLst>
                <a:gd name="connsiteX0" fmla="*/ 7566 w 15191"/>
                <a:gd name="connsiteY0" fmla="*/ 0 h 15178"/>
                <a:gd name="connsiteX1" fmla="*/ 0 w 15191"/>
                <a:gd name="connsiteY1" fmla="*/ 7026 h 15178"/>
                <a:gd name="connsiteX2" fmla="*/ 8647 w 15191"/>
                <a:gd name="connsiteY2" fmla="*/ 15132 h 15178"/>
                <a:gd name="connsiteX3" fmla="*/ 15132 w 15191"/>
                <a:gd name="connsiteY3" fmla="*/ 7026 h 15178"/>
                <a:gd name="connsiteX4" fmla="*/ 7566 w 15191"/>
                <a:gd name="connsiteY4" fmla="*/ 0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78">
                  <a:moveTo>
                    <a:pt x="7566" y="0"/>
                  </a:moveTo>
                  <a:cubicBezTo>
                    <a:pt x="3783" y="0"/>
                    <a:pt x="0" y="3243"/>
                    <a:pt x="0" y="7026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2430" y="14592"/>
                    <a:pt x="15672" y="10809"/>
                    <a:pt x="15132" y="7026"/>
                  </a:cubicBezTo>
                  <a:cubicBezTo>
                    <a:pt x="14592" y="270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9422970" y="1154482"/>
              <a:ext cx="26139" cy="25220"/>
            </a:xfrm>
            <a:custGeom>
              <a:avLst/>
              <a:gdLst>
                <a:gd name="connsiteX0" fmla="*/ 7612 w 15177"/>
                <a:gd name="connsiteY0" fmla="*/ 14643 h 14643"/>
                <a:gd name="connsiteX1" fmla="*/ 15178 w 15177"/>
                <a:gd name="connsiteY1" fmla="*/ 8158 h 14643"/>
                <a:gd name="connsiteX2" fmla="*/ 8693 w 15177"/>
                <a:gd name="connsiteY2" fmla="*/ 51 h 14643"/>
                <a:gd name="connsiteX3" fmla="*/ 46 w 15177"/>
                <a:gd name="connsiteY3" fmla="*/ 8158 h 14643"/>
                <a:gd name="connsiteX4" fmla="*/ 7612 w 15177"/>
                <a:gd name="connsiteY4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43">
                  <a:moveTo>
                    <a:pt x="7612" y="14643"/>
                  </a:moveTo>
                  <a:cubicBezTo>
                    <a:pt x="11935" y="14643"/>
                    <a:pt x="15178" y="11941"/>
                    <a:pt x="15178" y="8158"/>
                  </a:cubicBezTo>
                  <a:cubicBezTo>
                    <a:pt x="15178" y="4375"/>
                    <a:pt x="12476" y="592"/>
                    <a:pt x="8693" y="51"/>
                  </a:cubicBezTo>
                  <a:cubicBezTo>
                    <a:pt x="3829" y="-489"/>
                    <a:pt x="-495" y="3294"/>
                    <a:pt x="46" y="8158"/>
                  </a:cubicBezTo>
                  <a:cubicBezTo>
                    <a:pt x="46" y="11941"/>
                    <a:pt x="3288" y="14643"/>
                    <a:pt x="7612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9357831" y="1123854"/>
              <a:ext cx="26125" cy="26324"/>
            </a:xfrm>
            <a:custGeom>
              <a:avLst/>
              <a:gdLst>
                <a:gd name="connsiteX0" fmla="*/ 7603 w 15169"/>
                <a:gd name="connsiteY0" fmla="*/ 0 h 15284"/>
                <a:gd name="connsiteX1" fmla="*/ 38 w 15169"/>
                <a:gd name="connsiteY1" fmla="*/ 7025 h 15284"/>
                <a:gd name="connsiteX2" fmla="*/ 8684 w 15169"/>
                <a:gd name="connsiteY2" fmla="*/ 15132 h 15284"/>
                <a:gd name="connsiteX3" fmla="*/ 15169 w 15169"/>
                <a:gd name="connsiteY3" fmla="*/ 6485 h 15284"/>
                <a:gd name="connsiteX4" fmla="*/ 7603 w 15169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9" h="15284">
                  <a:moveTo>
                    <a:pt x="7603" y="0"/>
                  </a:moveTo>
                  <a:cubicBezTo>
                    <a:pt x="3820" y="0"/>
                    <a:pt x="38" y="3783"/>
                    <a:pt x="38" y="7025"/>
                  </a:cubicBezTo>
                  <a:cubicBezTo>
                    <a:pt x="-503" y="11349"/>
                    <a:pt x="4901" y="16213"/>
                    <a:pt x="8684" y="15132"/>
                  </a:cubicBezTo>
                  <a:cubicBezTo>
                    <a:pt x="12467" y="14592"/>
                    <a:pt x="15169" y="10809"/>
                    <a:pt x="15169" y="6485"/>
                  </a:cubicBezTo>
                  <a:cubicBezTo>
                    <a:pt x="14629" y="3243"/>
                    <a:pt x="11386" y="0"/>
                    <a:pt x="760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8743497" y="1111755"/>
              <a:ext cx="26150" cy="26060"/>
            </a:xfrm>
            <a:custGeom>
              <a:avLst/>
              <a:gdLst>
                <a:gd name="connsiteX0" fmla="*/ 8158 w 15183"/>
                <a:gd name="connsiteY0" fmla="*/ 15132 h 15131"/>
                <a:gd name="connsiteX1" fmla="*/ 15183 w 15183"/>
                <a:gd name="connsiteY1" fmla="*/ 7566 h 15131"/>
                <a:gd name="connsiteX2" fmla="*/ 8158 w 15183"/>
                <a:gd name="connsiteY2" fmla="*/ 0 h 15131"/>
                <a:gd name="connsiteX3" fmla="*/ 52 w 15183"/>
                <a:gd name="connsiteY3" fmla="*/ 6485 h 15131"/>
                <a:gd name="connsiteX4" fmla="*/ 8158 w 15183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1">
                  <a:moveTo>
                    <a:pt x="8158" y="15132"/>
                  </a:moveTo>
                  <a:cubicBezTo>
                    <a:pt x="11941" y="15132"/>
                    <a:pt x="15183" y="11349"/>
                    <a:pt x="15183" y="7566"/>
                  </a:cubicBezTo>
                  <a:cubicBezTo>
                    <a:pt x="15183" y="3242"/>
                    <a:pt x="12481" y="0"/>
                    <a:pt x="8158" y="0"/>
                  </a:cubicBezTo>
                  <a:cubicBezTo>
                    <a:pt x="4375" y="0"/>
                    <a:pt x="592" y="2702"/>
                    <a:pt x="52" y="6485"/>
                  </a:cubicBezTo>
                  <a:cubicBezTo>
                    <a:pt x="-489" y="10809"/>
                    <a:pt x="3294" y="15132"/>
                    <a:pt x="815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7989301" y="1110825"/>
              <a:ext cx="26522" cy="27111"/>
            </a:xfrm>
            <a:custGeom>
              <a:avLst/>
              <a:gdLst>
                <a:gd name="connsiteX0" fmla="*/ 7234 w 15399"/>
                <a:gd name="connsiteY0" fmla="*/ 0 h 15741"/>
                <a:gd name="connsiteX1" fmla="*/ 208 w 15399"/>
                <a:gd name="connsiteY1" fmla="*/ 9728 h 15741"/>
                <a:gd name="connsiteX2" fmla="*/ 8855 w 15399"/>
                <a:gd name="connsiteY2" fmla="*/ 15672 h 15741"/>
                <a:gd name="connsiteX3" fmla="*/ 15340 w 15399"/>
                <a:gd name="connsiteY3" fmla="*/ 7025 h 15741"/>
                <a:gd name="connsiteX4" fmla="*/ 7234 w 15399"/>
                <a:gd name="connsiteY4" fmla="*/ 0 h 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9" h="15741">
                  <a:moveTo>
                    <a:pt x="7234" y="0"/>
                  </a:moveTo>
                  <a:cubicBezTo>
                    <a:pt x="2370" y="0"/>
                    <a:pt x="-873" y="4323"/>
                    <a:pt x="208" y="9728"/>
                  </a:cubicBezTo>
                  <a:cubicBezTo>
                    <a:pt x="1289" y="13511"/>
                    <a:pt x="5072" y="16213"/>
                    <a:pt x="8855" y="15672"/>
                  </a:cubicBezTo>
                  <a:cubicBezTo>
                    <a:pt x="12638" y="14591"/>
                    <a:pt x="15880" y="10809"/>
                    <a:pt x="15340" y="7025"/>
                  </a:cubicBezTo>
                  <a:cubicBezTo>
                    <a:pt x="14800" y="3242"/>
                    <a:pt x="11017" y="0"/>
                    <a:pt x="72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8875756" y="555155"/>
              <a:ext cx="26163" cy="26139"/>
            </a:xfrm>
            <a:custGeom>
              <a:avLst/>
              <a:gdLst>
                <a:gd name="connsiteX0" fmla="*/ 15132 w 15191"/>
                <a:gd name="connsiteY0" fmla="*/ 7025 h 15177"/>
                <a:gd name="connsiteX1" fmla="*/ 7566 w 15191"/>
                <a:gd name="connsiteY1" fmla="*/ 0 h 15177"/>
                <a:gd name="connsiteX2" fmla="*/ 0 w 15191"/>
                <a:gd name="connsiteY2" fmla="*/ 7025 h 15177"/>
                <a:gd name="connsiteX3" fmla="*/ 8647 w 15191"/>
                <a:gd name="connsiteY3" fmla="*/ 15132 h 15177"/>
                <a:gd name="connsiteX4" fmla="*/ 15132 w 15191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77">
                  <a:moveTo>
                    <a:pt x="15132" y="7025"/>
                  </a:moveTo>
                  <a:cubicBezTo>
                    <a:pt x="15132" y="3242"/>
                    <a:pt x="11349" y="0"/>
                    <a:pt x="7566" y="0"/>
                  </a:cubicBez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324" y="15672"/>
                    <a:pt x="8647" y="15132"/>
                  </a:cubicBezTo>
                  <a:cubicBezTo>
                    <a:pt x="12430" y="14592"/>
                    <a:pt x="15672" y="10809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9753151" y="548519"/>
              <a:ext cx="26484" cy="25249"/>
            </a:xfrm>
            <a:custGeom>
              <a:avLst/>
              <a:gdLst>
                <a:gd name="connsiteX0" fmla="*/ 187 w 15377"/>
                <a:gd name="connsiteY0" fmla="*/ 5473 h 14660"/>
                <a:gd name="connsiteX1" fmla="*/ 7212 w 15377"/>
                <a:gd name="connsiteY1" fmla="*/ 14661 h 14660"/>
                <a:gd name="connsiteX2" fmla="*/ 15318 w 15377"/>
                <a:gd name="connsiteY2" fmla="*/ 8176 h 14660"/>
                <a:gd name="connsiteX3" fmla="*/ 8833 w 15377"/>
                <a:gd name="connsiteY3" fmla="*/ 69 h 14660"/>
                <a:gd name="connsiteX4" fmla="*/ 187 w 15377"/>
                <a:gd name="connsiteY4" fmla="*/ 5473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4660">
                  <a:moveTo>
                    <a:pt x="187" y="5473"/>
                  </a:moveTo>
                  <a:cubicBezTo>
                    <a:pt x="-894" y="9797"/>
                    <a:pt x="2889" y="14661"/>
                    <a:pt x="7212" y="14661"/>
                  </a:cubicBezTo>
                  <a:cubicBezTo>
                    <a:pt x="10995" y="14661"/>
                    <a:pt x="14778" y="11418"/>
                    <a:pt x="15318" y="8176"/>
                  </a:cubicBezTo>
                  <a:cubicBezTo>
                    <a:pt x="15859" y="4393"/>
                    <a:pt x="12616" y="609"/>
                    <a:pt x="8833" y="69"/>
                  </a:cubicBezTo>
                  <a:cubicBezTo>
                    <a:pt x="5050" y="-471"/>
                    <a:pt x="1267" y="2231"/>
                    <a:pt x="187" y="54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8823343" y="496412"/>
              <a:ext cx="26468" cy="26163"/>
            </a:xfrm>
            <a:custGeom>
              <a:avLst/>
              <a:gdLst>
                <a:gd name="connsiteX0" fmla="*/ 8815 w 15368"/>
                <a:gd name="connsiteY0" fmla="*/ 59 h 15191"/>
                <a:gd name="connsiteX1" fmla="*/ 168 w 15368"/>
                <a:gd name="connsiteY1" fmla="*/ 6004 h 15191"/>
                <a:gd name="connsiteX2" fmla="*/ 7734 w 15368"/>
                <a:gd name="connsiteY2" fmla="*/ 15191 h 15191"/>
                <a:gd name="connsiteX3" fmla="*/ 15300 w 15368"/>
                <a:gd name="connsiteY3" fmla="*/ 8166 h 15191"/>
                <a:gd name="connsiteX4" fmla="*/ 8815 w 1536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191">
                  <a:moveTo>
                    <a:pt x="8815" y="59"/>
                  </a:moveTo>
                  <a:cubicBezTo>
                    <a:pt x="5032" y="-481"/>
                    <a:pt x="708" y="2762"/>
                    <a:pt x="168" y="6004"/>
                  </a:cubicBezTo>
                  <a:cubicBezTo>
                    <a:pt x="-913" y="10327"/>
                    <a:pt x="3410" y="15191"/>
                    <a:pt x="7734" y="15191"/>
                  </a:cubicBezTo>
                  <a:cubicBezTo>
                    <a:pt x="11517" y="15191"/>
                    <a:pt x="14760" y="11948"/>
                    <a:pt x="15300" y="8166"/>
                  </a:cubicBezTo>
                  <a:cubicBezTo>
                    <a:pt x="15840" y="3842"/>
                    <a:pt x="13138" y="600"/>
                    <a:pt x="881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9356033" y="489921"/>
              <a:ext cx="27109" cy="26139"/>
            </a:xfrm>
            <a:custGeom>
              <a:avLst/>
              <a:gdLst>
                <a:gd name="connsiteX0" fmla="*/ 8106 w 15740"/>
                <a:gd name="connsiteY0" fmla="*/ 15178 h 15177"/>
                <a:gd name="connsiteX1" fmla="*/ 15672 w 15740"/>
                <a:gd name="connsiteY1" fmla="*/ 8152 h 15177"/>
                <a:gd name="connsiteX2" fmla="*/ 9187 w 15740"/>
                <a:gd name="connsiteY2" fmla="*/ 46 h 15177"/>
                <a:gd name="connsiteX3" fmla="*/ 0 w 15740"/>
                <a:gd name="connsiteY3" fmla="*/ 8152 h 15177"/>
                <a:gd name="connsiteX4" fmla="*/ 8106 w 15740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0" h="15177">
                  <a:moveTo>
                    <a:pt x="8106" y="15178"/>
                  </a:moveTo>
                  <a:cubicBezTo>
                    <a:pt x="11889" y="15178"/>
                    <a:pt x="15132" y="11935"/>
                    <a:pt x="15672" y="8152"/>
                  </a:cubicBezTo>
                  <a:cubicBezTo>
                    <a:pt x="16213" y="4369"/>
                    <a:pt x="13511" y="586"/>
                    <a:pt x="9187" y="46"/>
                  </a:cubicBezTo>
                  <a:cubicBezTo>
                    <a:pt x="4864" y="-495"/>
                    <a:pt x="0" y="3829"/>
                    <a:pt x="0" y="8152"/>
                  </a:cubicBezTo>
                  <a:cubicBezTo>
                    <a:pt x="1081" y="11395"/>
                    <a:pt x="4323" y="15178"/>
                    <a:pt x="810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8603971" y="490000"/>
              <a:ext cx="26060" cy="26060"/>
            </a:xfrm>
            <a:custGeom>
              <a:avLst/>
              <a:gdLst>
                <a:gd name="connsiteX0" fmla="*/ 7566 w 15131"/>
                <a:gd name="connsiteY0" fmla="*/ 0 h 15131"/>
                <a:gd name="connsiteX1" fmla="*/ 0 w 15131"/>
                <a:gd name="connsiteY1" fmla="*/ 7025 h 15131"/>
                <a:gd name="connsiteX2" fmla="*/ 7025 w 15131"/>
                <a:gd name="connsiteY2" fmla="*/ 15132 h 15131"/>
                <a:gd name="connsiteX3" fmla="*/ 15132 w 15131"/>
                <a:gd name="connsiteY3" fmla="*/ 8106 h 15131"/>
                <a:gd name="connsiteX4" fmla="*/ 7566 w 1513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31">
                  <a:moveTo>
                    <a:pt x="7566" y="0"/>
                  </a:moveTo>
                  <a:cubicBezTo>
                    <a:pt x="3242" y="0"/>
                    <a:pt x="0" y="2702"/>
                    <a:pt x="0" y="7025"/>
                  </a:cubicBezTo>
                  <a:cubicBezTo>
                    <a:pt x="0" y="11349"/>
                    <a:pt x="2702" y="14592"/>
                    <a:pt x="7025" y="15132"/>
                  </a:cubicBezTo>
                  <a:cubicBezTo>
                    <a:pt x="10809" y="15132"/>
                    <a:pt x="14591" y="11889"/>
                    <a:pt x="15132" y="8106"/>
                  </a:cubicBezTo>
                  <a:cubicBezTo>
                    <a:pt x="15132" y="432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9684495" y="483366"/>
              <a:ext cx="26162" cy="26179"/>
            </a:xfrm>
            <a:custGeom>
              <a:avLst/>
              <a:gdLst>
                <a:gd name="connsiteX0" fmla="*/ 8165 w 15190"/>
                <a:gd name="connsiteY0" fmla="*/ 69 h 15200"/>
                <a:gd name="connsiteX1" fmla="*/ 59 w 15190"/>
                <a:gd name="connsiteY1" fmla="*/ 6013 h 15200"/>
                <a:gd name="connsiteX2" fmla="*/ 7625 w 15190"/>
                <a:gd name="connsiteY2" fmla="*/ 15201 h 15200"/>
                <a:gd name="connsiteX3" fmla="*/ 15191 w 15190"/>
                <a:gd name="connsiteY3" fmla="*/ 8175 h 15200"/>
                <a:gd name="connsiteX4" fmla="*/ 8165 w 15190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00">
                  <a:moveTo>
                    <a:pt x="8165" y="69"/>
                  </a:moveTo>
                  <a:cubicBezTo>
                    <a:pt x="4382" y="-471"/>
                    <a:pt x="599" y="2231"/>
                    <a:pt x="59" y="6013"/>
                  </a:cubicBezTo>
                  <a:cubicBezTo>
                    <a:pt x="-482" y="10877"/>
                    <a:pt x="2761" y="15201"/>
                    <a:pt x="7625" y="15201"/>
                  </a:cubicBezTo>
                  <a:cubicBezTo>
                    <a:pt x="11407" y="15201"/>
                    <a:pt x="15191" y="11958"/>
                    <a:pt x="15191" y="8175"/>
                  </a:cubicBezTo>
                  <a:cubicBezTo>
                    <a:pt x="15191" y="4392"/>
                    <a:pt x="11948" y="609"/>
                    <a:pt x="816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9564448" y="451838"/>
              <a:ext cx="27071" cy="26062"/>
            </a:xfrm>
            <a:custGeom>
              <a:avLst/>
              <a:gdLst>
                <a:gd name="connsiteX0" fmla="*/ 8693 w 15718"/>
                <a:gd name="connsiteY0" fmla="*/ 15132 h 15132"/>
                <a:gd name="connsiteX1" fmla="*/ 15718 w 15718"/>
                <a:gd name="connsiteY1" fmla="*/ 7566 h 15132"/>
                <a:gd name="connsiteX2" fmla="*/ 8152 w 15718"/>
                <a:gd name="connsiteY2" fmla="*/ 0 h 15132"/>
                <a:gd name="connsiteX3" fmla="*/ 46 w 15718"/>
                <a:gd name="connsiteY3" fmla="*/ 9187 h 15132"/>
                <a:gd name="connsiteX4" fmla="*/ 8693 w 15718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2">
                  <a:moveTo>
                    <a:pt x="8693" y="15132"/>
                  </a:moveTo>
                  <a:cubicBezTo>
                    <a:pt x="13016" y="14592"/>
                    <a:pt x="15718" y="11349"/>
                    <a:pt x="15718" y="7566"/>
                  </a:cubicBezTo>
                  <a:cubicBezTo>
                    <a:pt x="15178" y="378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370" y="15132"/>
                    <a:pt x="8693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9125202" y="450828"/>
              <a:ext cx="26162" cy="26139"/>
            </a:xfrm>
            <a:custGeom>
              <a:avLst/>
              <a:gdLst>
                <a:gd name="connsiteX0" fmla="*/ 8647 w 15190"/>
                <a:gd name="connsiteY0" fmla="*/ 46 h 15177"/>
                <a:gd name="connsiteX1" fmla="*/ 0 w 15190"/>
                <a:gd name="connsiteY1" fmla="*/ 8152 h 15177"/>
                <a:gd name="connsiteX2" fmla="*/ 7566 w 15190"/>
                <a:gd name="connsiteY2" fmla="*/ 15178 h 15177"/>
                <a:gd name="connsiteX3" fmla="*/ 15132 w 15190"/>
                <a:gd name="connsiteY3" fmla="*/ 8152 h 15177"/>
                <a:gd name="connsiteX4" fmla="*/ 8647 w 1519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177">
                  <a:moveTo>
                    <a:pt x="8647" y="46"/>
                  </a:moveTo>
                  <a:cubicBezTo>
                    <a:pt x="4323" y="-494"/>
                    <a:pt x="0" y="3829"/>
                    <a:pt x="0" y="8152"/>
                  </a:cubicBezTo>
                  <a:cubicBezTo>
                    <a:pt x="0" y="12476"/>
                    <a:pt x="3242" y="15178"/>
                    <a:pt x="7566" y="15178"/>
                  </a:cubicBezTo>
                  <a:cubicBezTo>
                    <a:pt x="11889" y="15178"/>
                    <a:pt x="15132" y="11935"/>
                    <a:pt x="15132" y="8152"/>
                  </a:cubicBezTo>
                  <a:cubicBezTo>
                    <a:pt x="15672" y="4910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706354" y="450828"/>
              <a:ext cx="26423" cy="26139"/>
            </a:xfrm>
            <a:custGeom>
              <a:avLst/>
              <a:gdLst>
                <a:gd name="connsiteX0" fmla="*/ 9187 w 15342"/>
                <a:gd name="connsiteY0" fmla="*/ 46 h 15177"/>
                <a:gd name="connsiteX1" fmla="*/ 0 w 15342"/>
                <a:gd name="connsiteY1" fmla="*/ 8152 h 15177"/>
                <a:gd name="connsiteX2" fmla="*/ 7566 w 15342"/>
                <a:gd name="connsiteY2" fmla="*/ 15178 h 15177"/>
                <a:gd name="connsiteX3" fmla="*/ 15132 w 15342"/>
                <a:gd name="connsiteY3" fmla="*/ 8152 h 15177"/>
                <a:gd name="connsiteX4" fmla="*/ 9187 w 15342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1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242" y="15178"/>
                    <a:pt x="7566" y="15178"/>
                  </a:cubicBezTo>
                  <a:cubicBezTo>
                    <a:pt x="11349" y="15178"/>
                    <a:pt x="15132" y="11935"/>
                    <a:pt x="15132" y="8152"/>
                  </a:cubicBezTo>
                  <a:cubicBezTo>
                    <a:pt x="16213" y="4910"/>
                    <a:pt x="12970" y="586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9422947" y="399714"/>
              <a:ext cx="26280" cy="26380"/>
            </a:xfrm>
            <a:custGeom>
              <a:avLst/>
              <a:gdLst>
                <a:gd name="connsiteX0" fmla="*/ 7084 w 15259"/>
                <a:gd name="connsiteY0" fmla="*/ 0 h 15317"/>
                <a:gd name="connsiteX1" fmla="*/ 59 w 15259"/>
                <a:gd name="connsiteY1" fmla="*/ 7566 h 15317"/>
                <a:gd name="connsiteX2" fmla="*/ 9246 w 15259"/>
                <a:gd name="connsiteY2" fmla="*/ 15132 h 15317"/>
                <a:gd name="connsiteX3" fmla="*/ 15191 w 15259"/>
                <a:gd name="connsiteY3" fmla="*/ 6485 h 15317"/>
                <a:gd name="connsiteX4" fmla="*/ 7084 w 15259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9" h="15317">
                  <a:moveTo>
                    <a:pt x="7084" y="0"/>
                  </a:moveTo>
                  <a:cubicBezTo>
                    <a:pt x="2761" y="540"/>
                    <a:pt x="-482" y="3783"/>
                    <a:pt x="59" y="7566"/>
                  </a:cubicBezTo>
                  <a:cubicBezTo>
                    <a:pt x="599" y="12430"/>
                    <a:pt x="4923" y="16213"/>
                    <a:pt x="9246" y="15132"/>
                  </a:cubicBezTo>
                  <a:cubicBezTo>
                    <a:pt x="13029" y="14051"/>
                    <a:pt x="15731" y="9728"/>
                    <a:pt x="15191" y="6485"/>
                  </a:cubicBezTo>
                  <a:cubicBezTo>
                    <a:pt x="14650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8888697" y="386566"/>
              <a:ext cx="27181" cy="26179"/>
            </a:xfrm>
            <a:custGeom>
              <a:avLst/>
              <a:gdLst>
                <a:gd name="connsiteX0" fmla="*/ 15724 w 15782"/>
                <a:gd name="connsiteY0" fmla="*/ 8175 h 15200"/>
                <a:gd name="connsiteX1" fmla="*/ 8698 w 15782"/>
                <a:gd name="connsiteY1" fmla="*/ 69 h 15200"/>
                <a:gd name="connsiteX2" fmla="*/ 52 w 15782"/>
                <a:gd name="connsiteY2" fmla="*/ 6014 h 15200"/>
                <a:gd name="connsiteX3" fmla="*/ 7618 w 15782"/>
                <a:gd name="connsiteY3" fmla="*/ 15201 h 15200"/>
                <a:gd name="connsiteX4" fmla="*/ 15724 w 15782"/>
                <a:gd name="connsiteY4" fmla="*/ 8175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2" h="15200">
                  <a:moveTo>
                    <a:pt x="15724" y="8175"/>
                  </a:moveTo>
                  <a:cubicBezTo>
                    <a:pt x="16264" y="4392"/>
                    <a:pt x="13022" y="609"/>
                    <a:pt x="8698" y="69"/>
                  </a:cubicBezTo>
                  <a:cubicBezTo>
                    <a:pt x="4375" y="-472"/>
                    <a:pt x="592" y="2231"/>
                    <a:pt x="52" y="6014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1400" y="15201"/>
                    <a:pt x="15183" y="11958"/>
                    <a:pt x="15724" y="817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9356965" y="847416"/>
              <a:ext cx="26179" cy="27071"/>
            </a:xfrm>
            <a:custGeom>
              <a:avLst/>
              <a:gdLst>
                <a:gd name="connsiteX0" fmla="*/ 9187 w 15200"/>
                <a:gd name="connsiteY0" fmla="*/ 15672 h 15718"/>
                <a:gd name="connsiteX1" fmla="*/ 15132 w 15200"/>
                <a:gd name="connsiteY1" fmla="*/ 7026 h 15718"/>
                <a:gd name="connsiteX2" fmla="*/ 7566 w 15200"/>
                <a:gd name="connsiteY2" fmla="*/ 0 h 15718"/>
                <a:gd name="connsiteX3" fmla="*/ 0 w 15200"/>
                <a:gd name="connsiteY3" fmla="*/ 7566 h 15718"/>
                <a:gd name="connsiteX4" fmla="*/ 9187 w 15200"/>
                <a:gd name="connsiteY4" fmla="*/ 1567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718">
                  <a:moveTo>
                    <a:pt x="9187" y="15672"/>
                  </a:moveTo>
                  <a:cubicBezTo>
                    <a:pt x="12970" y="15132"/>
                    <a:pt x="15672" y="11349"/>
                    <a:pt x="15132" y="7026"/>
                  </a:cubicBezTo>
                  <a:cubicBezTo>
                    <a:pt x="14592" y="2702"/>
                    <a:pt x="11349" y="0"/>
                    <a:pt x="7566" y="0"/>
                  </a:cubicBezTo>
                  <a:cubicBezTo>
                    <a:pt x="3783" y="541"/>
                    <a:pt x="0" y="3783"/>
                    <a:pt x="0" y="7566"/>
                  </a:cubicBezTo>
                  <a:cubicBezTo>
                    <a:pt x="0" y="11889"/>
                    <a:pt x="4864" y="16213"/>
                    <a:pt x="9187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8603611" y="848348"/>
              <a:ext cx="25488" cy="26179"/>
            </a:xfrm>
            <a:custGeom>
              <a:avLst/>
              <a:gdLst>
                <a:gd name="connsiteX0" fmla="*/ 8315 w 14799"/>
                <a:gd name="connsiteY0" fmla="*/ 15132 h 15200"/>
                <a:gd name="connsiteX1" fmla="*/ 14800 w 14799"/>
                <a:gd name="connsiteY1" fmla="*/ 7025 h 15200"/>
                <a:gd name="connsiteX2" fmla="*/ 7234 w 14799"/>
                <a:gd name="connsiteY2" fmla="*/ 0 h 15200"/>
                <a:gd name="connsiteX3" fmla="*/ 208 w 14799"/>
                <a:gd name="connsiteY3" fmla="*/ 9187 h 15200"/>
                <a:gd name="connsiteX4" fmla="*/ 8315 w 14799"/>
                <a:gd name="connsiteY4" fmla="*/ 15132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9" h="15200">
                  <a:moveTo>
                    <a:pt x="8315" y="15132"/>
                  </a:moveTo>
                  <a:cubicBezTo>
                    <a:pt x="12097" y="14592"/>
                    <a:pt x="14800" y="10809"/>
                    <a:pt x="14800" y="7025"/>
                  </a:cubicBezTo>
                  <a:cubicBezTo>
                    <a:pt x="14259" y="3242"/>
                    <a:pt x="11017" y="0"/>
                    <a:pt x="7234" y="0"/>
                  </a:cubicBezTo>
                  <a:cubicBezTo>
                    <a:pt x="2370" y="0"/>
                    <a:pt x="-873" y="4323"/>
                    <a:pt x="208" y="9187"/>
                  </a:cubicBezTo>
                  <a:cubicBezTo>
                    <a:pt x="749" y="12970"/>
                    <a:pt x="4532" y="15672"/>
                    <a:pt x="831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9564163" y="795191"/>
              <a:ext cx="26423" cy="26522"/>
            </a:xfrm>
            <a:custGeom>
              <a:avLst/>
              <a:gdLst>
                <a:gd name="connsiteX0" fmla="*/ 211 w 15342"/>
                <a:gd name="connsiteY0" fmla="*/ 6544 h 15399"/>
                <a:gd name="connsiteX1" fmla="*/ 6156 w 15342"/>
                <a:gd name="connsiteY1" fmla="*/ 15191 h 15399"/>
                <a:gd name="connsiteX2" fmla="*/ 15343 w 15342"/>
                <a:gd name="connsiteY2" fmla="*/ 8166 h 15399"/>
                <a:gd name="connsiteX3" fmla="*/ 8317 w 15342"/>
                <a:gd name="connsiteY3" fmla="*/ 59 h 15399"/>
                <a:gd name="connsiteX4" fmla="*/ 211 w 15342"/>
                <a:gd name="connsiteY4" fmla="*/ 6544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399">
                  <a:moveTo>
                    <a:pt x="211" y="6544"/>
                  </a:moveTo>
                  <a:cubicBezTo>
                    <a:pt x="-870" y="10327"/>
                    <a:pt x="2372" y="14110"/>
                    <a:pt x="6156" y="15191"/>
                  </a:cubicBezTo>
                  <a:cubicBezTo>
                    <a:pt x="11019" y="16272"/>
                    <a:pt x="15343" y="13029"/>
                    <a:pt x="15343" y="8166"/>
                  </a:cubicBezTo>
                  <a:cubicBezTo>
                    <a:pt x="15343" y="4382"/>
                    <a:pt x="12100" y="599"/>
                    <a:pt x="8317" y="59"/>
                  </a:cubicBezTo>
                  <a:cubicBezTo>
                    <a:pt x="5615" y="-481"/>
                    <a:pt x="1292" y="2761"/>
                    <a:pt x="21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9423049" y="795003"/>
              <a:ext cx="26163" cy="26453"/>
            </a:xfrm>
            <a:custGeom>
              <a:avLst/>
              <a:gdLst>
                <a:gd name="connsiteX0" fmla="*/ 7025 w 15191"/>
                <a:gd name="connsiteY0" fmla="*/ 15300 h 15359"/>
                <a:gd name="connsiteX1" fmla="*/ 15132 w 15191"/>
                <a:gd name="connsiteY1" fmla="*/ 8815 h 15359"/>
                <a:gd name="connsiteX2" fmla="*/ 9187 w 15191"/>
                <a:gd name="connsiteY2" fmla="*/ 168 h 15359"/>
                <a:gd name="connsiteX3" fmla="*/ 0 w 15191"/>
                <a:gd name="connsiteY3" fmla="*/ 7734 h 15359"/>
                <a:gd name="connsiteX4" fmla="*/ 7025 w 15191"/>
                <a:gd name="connsiteY4" fmla="*/ 15300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7025" y="15300"/>
                  </a:moveTo>
                  <a:cubicBezTo>
                    <a:pt x="11349" y="15840"/>
                    <a:pt x="14591" y="12598"/>
                    <a:pt x="15132" y="8815"/>
                  </a:cubicBezTo>
                  <a:cubicBezTo>
                    <a:pt x="15672" y="5032"/>
                    <a:pt x="12430" y="708"/>
                    <a:pt x="9187" y="168"/>
                  </a:cubicBezTo>
                  <a:cubicBezTo>
                    <a:pt x="4864" y="-913"/>
                    <a:pt x="0" y="3410"/>
                    <a:pt x="0" y="7734"/>
                  </a:cubicBezTo>
                  <a:cubicBezTo>
                    <a:pt x="0" y="11517"/>
                    <a:pt x="2702" y="14760"/>
                    <a:pt x="7025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8889627" y="783104"/>
              <a:ext cx="27080" cy="25220"/>
            </a:xfrm>
            <a:custGeom>
              <a:avLst/>
              <a:gdLst>
                <a:gd name="connsiteX0" fmla="*/ 8158 w 15723"/>
                <a:gd name="connsiteY0" fmla="*/ 52 h 14643"/>
                <a:gd name="connsiteX1" fmla="*/ 51 w 15723"/>
                <a:gd name="connsiteY1" fmla="*/ 8158 h 14643"/>
                <a:gd name="connsiteX2" fmla="*/ 8158 w 15723"/>
                <a:gd name="connsiteY2" fmla="*/ 14643 h 14643"/>
                <a:gd name="connsiteX3" fmla="*/ 15724 w 15723"/>
                <a:gd name="connsiteY3" fmla="*/ 7617 h 14643"/>
                <a:gd name="connsiteX4" fmla="*/ 8158 w 15723"/>
                <a:gd name="connsiteY4" fmla="*/ 5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4643">
                  <a:moveTo>
                    <a:pt x="8158" y="52"/>
                  </a:moveTo>
                  <a:cubicBezTo>
                    <a:pt x="3294" y="-489"/>
                    <a:pt x="-489" y="3294"/>
                    <a:pt x="51" y="8158"/>
                  </a:cubicBezTo>
                  <a:cubicBezTo>
                    <a:pt x="592" y="11941"/>
                    <a:pt x="3835" y="14643"/>
                    <a:pt x="8158" y="14643"/>
                  </a:cubicBezTo>
                  <a:cubicBezTo>
                    <a:pt x="12482" y="14643"/>
                    <a:pt x="15724" y="11400"/>
                    <a:pt x="15724" y="7617"/>
                  </a:cubicBezTo>
                  <a:cubicBezTo>
                    <a:pt x="15184" y="3835"/>
                    <a:pt x="11941" y="592"/>
                    <a:pt x="815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742576" y="752376"/>
              <a:ext cx="26243" cy="27093"/>
            </a:xfrm>
            <a:custGeom>
              <a:avLst/>
              <a:gdLst>
                <a:gd name="connsiteX0" fmla="*/ 7612 w 15237"/>
                <a:gd name="connsiteY0" fmla="*/ 15731 h 15731"/>
                <a:gd name="connsiteX1" fmla="*/ 15178 w 15237"/>
                <a:gd name="connsiteY1" fmla="*/ 8166 h 15731"/>
                <a:gd name="connsiteX2" fmla="*/ 8693 w 15237"/>
                <a:gd name="connsiteY2" fmla="*/ 59 h 15731"/>
                <a:gd name="connsiteX3" fmla="*/ 46 w 15237"/>
                <a:gd name="connsiteY3" fmla="*/ 6544 h 15731"/>
                <a:gd name="connsiteX4" fmla="*/ 7612 w 15237"/>
                <a:gd name="connsiteY4" fmla="*/ 15731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731">
                  <a:moveTo>
                    <a:pt x="7612" y="15731"/>
                  </a:moveTo>
                  <a:cubicBezTo>
                    <a:pt x="11395" y="15731"/>
                    <a:pt x="14638" y="12489"/>
                    <a:pt x="15178" y="8166"/>
                  </a:cubicBezTo>
                  <a:cubicBezTo>
                    <a:pt x="15718" y="4383"/>
                    <a:pt x="12476" y="599"/>
                    <a:pt x="8693" y="59"/>
                  </a:cubicBezTo>
                  <a:cubicBezTo>
                    <a:pt x="4910" y="-481"/>
                    <a:pt x="587" y="2761"/>
                    <a:pt x="46" y="6544"/>
                  </a:cubicBezTo>
                  <a:cubicBezTo>
                    <a:pt x="-494" y="10868"/>
                    <a:pt x="3829" y="15731"/>
                    <a:pt x="7612" y="1573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823343" y="726416"/>
              <a:ext cx="26453" cy="26163"/>
            </a:xfrm>
            <a:custGeom>
              <a:avLst/>
              <a:gdLst>
                <a:gd name="connsiteX0" fmla="*/ 7734 w 15359"/>
                <a:gd name="connsiteY0" fmla="*/ 0 h 15191"/>
                <a:gd name="connsiteX1" fmla="*/ 168 w 15359"/>
                <a:gd name="connsiteY1" fmla="*/ 9187 h 15191"/>
                <a:gd name="connsiteX2" fmla="*/ 8815 w 15359"/>
                <a:gd name="connsiteY2" fmla="*/ 15132 h 15191"/>
                <a:gd name="connsiteX3" fmla="*/ 15300 w 15359"/>
                <a:gd name="connsiteY3" fmla="*/ 7026 h 15191"/>
                <a:gd name="connsiteX4" fmla="*/ 7734 w 15359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191">
                  <a:moveTo>
                    <a:pt x="7734" y="0"/>
                  </a:moveTo>
                  <a:cubicBezTo>
                    <a:pt x="3410" y="0"/>
                    <a:pt x="-913" y="4864"/>
                    <a:pt x="168" y="9187"/>
                  </a:cubicBezTo>
                  <a:cubicBezTo>
                    <a:pt x="708" y="12430"/>
                    <a:pt x="557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5300" y="3243"/>
                    <a:pt x="1151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9435148" y="688166"/>
              <a:ext cx="26992" cy="26150"/>
            </a:xfrm>
            <a:custGeom>
              <a:avLst/>
              <a:gdLst>
                <a:gd name="connsiteX0" fmla="*/ 8106 w 15672"/>
                <a:gd name="connsiteY0" fmla="*/ 15183 h 15183"/>
                <a:gd name="connsiteX1" fmla="*/ 15672 w 15672"/>
                <a:gd name="connsiteY1" fmla="*/ 8158 h 15183"/>
                <a:gd name="connsiteX2" fmla="*/ 8647 w 15672"/>
                <a:gd name="connsiteY2" fmla="*/ 51 h 15183"/>
                <a:gd name="connsiteX3" fmla="*/ 0 w 15672"/>
                <a:gd name="connsiteY3" fmla="*/ 8698 h 15183"/>
                <a:gd name="connsiteX4" fmla="*/ 8106 w 15672"/>
                <a:gd name="connsiteY4" fmla="*/ 15183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83">
                  <a:moveTo>
                    <a:pt x="8106" y="15183"/>
                  </a:moveTo>
                  <a:cubicBezTo>
                    <a:pt x="12430" y="15183"/>
                    <a:pt x="15672" y="11941"/>
                    <a:pt x="15672" y="8158"/>
                  </a:cubicBezTo>
                  <a:cubicBezTo>
                    <a:pt x="15672" y="4375"/>
                    <a:pt x="12430" y="592"/>
                    <a:pt x="8647" y="51"/>
                  </a:cubicBezTo>
                  <a:cubicBezTo>
                    <a:pt x="4323" y="-489"/>
                    <a:pt x="0" y="3294"/>
                    <a:pt x="0" y="8698"/>
                  </a:cubicBezTo>
                  <a:cubicBezTo>
                    <a:pt x="540" y="11941"/>
                    <a:pt x="4323" y="15183"/>
                    <a:pt x="8106" y="15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9449720" y="593316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7 w 15377"/>
                <a:gd name="connsiteY1" fmla="*/ 9187 h 15200"/>
                <a:gd name="connsiteX2" fmla="*/ 8834 w 15377"/>
                <a:gd name="connsiteY2" fmla="*/ 15132 h 15200"/>
                <a:gd name="connsiteX3" fmla="*/ 15318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7" y="9187"/>
                  </a:cubicBezTo>
                  <a:cubicBezTo>
                    <a:pt x="727" y="12970"/>
                    <a:pt x="5051" y="15672"/>
                    <a:pt x="8834" y="15132"/>
                  </a:cubicBezTo>
                  <a:cubicBezTo>
                    <a:pt x="12616" y="14592"/>
                    <a:pt x="15859" y="10809"/>
                    <a:pt x="15318" y="7025"/>
                  </a:cubicBezTo>
                  <a:cubicBezTo>
                    <a:pt x="14238" y="3783"/>
                    <a:pt x="1045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9357576" y="369829"/>
              <a:ext cx="26380" cy="26162"/>
            </a:xfrm>
            <a:custGeom>
              <a:avLst/>
              <a:gdLst>
                <a:gd name="connsiteX0" fmla="*/ 7751 w 15317"/>
                <a:gd name="connsiteY0" fmla="*/ 15191 h 15190"/>
                <a:gd name="connsiteX1" fmla="*/ 15318 w 15317"/>
                <a:gd name="connsiteY1" fmla="*/ 8166 h 15190"/>
                <a:gd name="connsiteX2" fmla="*/ 8832 w 15317"/>
                <a:gd name="connsiteY2" fmla="*/ 59 h 15190"/>
                <a:gd name="connsiteX3" fmla="*/ 186 w 15317"/>
                <a:gd name="connsiteY3" fmla="*/ 6544 h 15190"/>
                <a:gd name="connsiteX4" fmla="*/ 7751 w 15317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0">
                  <a:moveTo>
                    <a:pt x="7751" y="15191"/>
                  </a:moveTo>
                  <a:cubicBezTo>
                    <a:pt x="12075" y="15191"/>
                    <a:pt x="14777" y="12489"/>
                    <a:pt x="15318" y="8166"/>
                  </a:cubicBezTo>
                  <a:cubicBezTo>
                    <a:pt x="15318" y="4383"/>
                    <a:pt x="12615" y="600"/>
                    <a:pt x="8832" y="59"/>
                  </a:cubicBezTo>
                  <a:cubicBezTo>
                    <a:pt x="5049" y="-481"/>
                    <a:pt x="1266" y="2761"/>
                    <a:pt x="186" y="6544"/>
                  </a:cubicBezTo>
                  <a:cubicBezTo>
                    <a:pt x="-895" y="10327"/>
                    <a:pt x="2888" y="15191"/>
                    <a:pt x="7751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8999468" y="369931"/>
              <a:ext cx="26139" cy="26060"/>
            </a:xfrm>
            <a:custGeom>
              <a:avLst/>
              <a:gdLst>
                <a:gd name="connsiteX0" fmla="*/ 8152 w 15177"/>
                <a:gd name="connsiteY0" fmla="*/ 15132 h 15131"/>
                <a:gd name="connsiteX1" fmla="*/ 15178 w 15177"/>
                <a:gd name="connsiteY1" fmla="*/ 7566 h 15131"/>
                <a:gd name="connsiteX2" fmla="*/ 8152 w 15177"/>
                <a:gd name="connsiteY2" fmla="*/ 0 h 15131"/>
                <a:gd name="connsiteX3" fmla="*/ 46 w 15177"/>
                <a:gd name="connsiteY3" fmla="*/ 8647 h 15131"/>
                <a:gd name="connsiteX4" fmla="*/ 8152 w 15177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783"/>
                    <a:pt x="11935" y="0"/>
                    <a:pt x="8152" y="0"/>
                  </a:cubicBezTo>
                  <a:cubicBezTo>
                    <a:pt x="3829" y="0"/>
                    <a:pt x="-495" y="4324"/>
                    <a:pt x="46" y="8647"/>
                  </a:cubicBezTo>
                  <a:cubicBezTo>
                    <a:pt x="46" y="11889"/>
                    <a:pt x="4369" y="1513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9174462" y="342860"/>
              <a:ext cx="26132" cy="27071"/>
            </a:xfrm>
            <a:custGeom>
              <a:avLst/>
              <a:gdLst>
                <a:gd name="connsiteX0" fmla="*/ 7607 w 15173"/>
                <a:gd name="connsiteY0" fmla="*/ 15718 h 15718"/>
                <a:gd name="connsiteX1" fmla="*/ 15173 w 15173"/>
                <a:gd name="connsiteY1" fmla="*/ 8693 h 15718"/>
                <a:gd name="connsiteX2" fmla="*/ 8688 w 15173"/>
                <a:gd name="connsiteY2" fmla="*/ 46 h 15718"/>
                <a:gd name="connsiteX3" fmla="*/ 41 w 15173"/>
                <a:gd name="connsiteY3" fmla="*/ 8152 h 15718"/>
                <a:gd name="connsiteX4" fmla="*/ 7607 w 15173"/>
                <a:gd name="connsiteY4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718">
                  <a:moveTo>
                    <a:pt x="7607" y="15718"/>
                  </a:moveTo>
                  <a:cubicBezTo>
                    <a:pt x="11931" y="15718"/>
                    <a:pt x="15173" y="13016"/>
                    <a:pt x="15173" y="8693"/>
                  </a:cubicBezTo>
                  <a:cubicBezTo>
                    <a:pt x="15173" y="4910"/>
                    <a:pt x="11931" y="58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ubicBezTo>
                    <a:pt x="41" y="12476"/>
                    <a:pt x="3284" y="15178"/>
                    <a:pt x="7607" y="157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9497511" y="535607"/>
              <a:ext cx="26992" cy="26132"/>
            </a:xfrm>
            <a:custGeom>
              <a:avLst/>
              <a:gdLst>
                <a:gd name="connsiteX0" fmla="*/ 15672 w 15672"/>
                <a:gd name="connsiteY0" fmla="*/ 6485 h 15173"/>
                <a:gd name="connsiteX1" fmla="*/ 7566 w 15672"/>
                <a:gd name="connsiteY1" fmla="*/ 0 h 15173"/>
                <a:gd name="connsiteX2" fmla="*/ 0 w 15672"/>
                <a:gd name="connsiteY2" fmla="*/ 7566 h 15173"/>
                <a:gd name="connsiteX3" fmla="*/ 7566 w 15672"/>
                <a:gd name="connsiteY3" fmla="*/ 15132 h 15173"/>
                <a:gd name="connsiteX4" fmla="*/ 15672 w 15672"/>
                <a:gd name="connsiteY4" fmla="*/ 6485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3">
                  <a:moveTo>
                    <a:pt x="15672" y="6485"/>
                  </a:moveTo>
                  <a:cubicBezTo>
                    <a:pt x="15132" y="2702"/>
                    <a:pt x="11889" y="0"/>
                    <a:pt x="7566" y="0"/>
                  </a:cubicBezTo>
                  <a:cubicBezTo>
                    <a:pt x="3242" y="541"/>
                    <a:pt x="0" y="3783"/>
                    <a:pt x="0" y="7566"/>
                  </a:cubicBezTo>
                  <a:cubicBezTo>
                    <a:pt x="0" y="11349"/>
                    <a:pt x="3783" y="14592"/>
                    <a:pt x="7566" y="15132"/>
                  </a:cubicBezTo>
                  <a:cubicBezTo>
                    <a:pt x="11349" y="15672"/>
                    <a:pt x="15672" y="10809"/>
                    <a:pt x="15672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9238638" y="516062"/>
              <a:ext cx="26258" cy="26060"/>
            </a:xfrm>
            <a:custGeom>
              <a:avLst/>
              <a:gdLst>
                <a:gd name="connsiteX0" fmla="*/ 7094 w 15246"/>
                <a:gd name="connsiteY0" fmla="*/ 15132 h 15131"/>
                <a:gd name="connsiteX1" fmla="*/ 15201 w 15246"/>
                <a:gd name="connsiteY1" fmla="*/ 8106 h 15131"/>
                <a:gd name="connsiteX2" fmla="*/ 6554 w 15246"/>
                <a:gd name="connsiteY2" fmla="*/ 0 h 15131"/>
                <a:gd name="connsiteX3" fmla="*/ 68 w 15246"/>
                <a:gd name="connsiteY3" fmla="*/ 7566 h 15131"/>
                <a:gd name="connsiteX4" fmla="*/ 7094 w 15246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6" h="15131">
                  <a:moveTo>
                    <a:pt x="7094" y="15132"/>
                  </a:moveTo>
                  <a:cubicBezTo>
                    <a:pt x="10877" y="15132"/>
                    <a:pt x="14660" y="11889"/>
                    <a:pt x="15201" y="8106"/>
                  </a:cubicBezTo>
                  <a:cubicBezTo>
                    <a:pt x="15741" y="3783"/>
                    <a:pt x="11418" y="0"/>
                    <a:pt x="6554" y="0"/>
                  </a:cubicBezTo>
                  <a:cubicBezTo>
                    <a:pt x="2230" y="0"/>
                    <a:pt x="-472" y="3783"/>
                    <a:pt x="68" y="7566"/>
                  </a:cubicBezTo>
                  <a:cubicBezTo>
                    <a:pt x="68" y="11889"/>
                    <a:pt x="3311" y="15132"/>
                    <a:pt x="709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8482969" y="515959"/>
              <a:ext cx="27071" cy="25232"/>
            </a:xfrm>
            <a:custGeom>
              <a:avLst/>
              <a:gdLst>
                <a:gd name="connsiteX0" fmla="*/ 7566 w 15718"/>
                <a:gd name="connsiteY0" fmla="*/ 14651 h 14650"/>
                <a:gd name="connsiteX1" fmla="*/ 15672 w 15718"/>
                <a:gd name="connsiteY1" fmla="*/ 6004 h 14650"/>
                <a:gd name="connsiteX2" fmla="*/ 7025 w 15718"/>
                <a:gd name="connsiteY2" fmla="*/ 59 h 14650"/>
                <a:gd name="connsiteX3" fmla="*/ 0 w 15718"/>
                <a:gd name="connsiteY3" fmla="*/ 7625 h 14650"/>
                <a:gd name="connsiteX4" fmla="*/ 7566 w 15718"/>
                <a:gd name="connsiteY4" fmla="*/ 14651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4650">
                  <a:moveTo>
                    <a:pt x="7566" y="14651"/>
                  </a:moveTo>
                  <a:cubicBezTo>
                    <a:pt x="11889" y="14651"/>
                    <a:pt x="16213" y="9787"/>
                    <a:pt x="15672" y="6004"/>
                  </a:cubicBezTo>
                  <a:cubicBezTo>
                    <a:pt x="15132" y="2761"/>
                    <a:pt x="10809" y="-481"/>
                    <a:pt x="7025" y="59"/>
                  </a:cubicBezTo>
                  <a:cubicBezTo>
                    <a:pt x="3242" y="600"/>
                    <a:pt x="0" y="3842"/>
                    <a:pt x="0" y="7625"/>
                  </a:cubicBezTo>
                  <a:cubicBezTo>
                    <a:pt x="540" y="11408"/>
                    <a:pt x="4323" y="14651"/>
                    <a:pt x="7566" y="146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9139093" y="502099"/>
              <a:ext cx="26492" cy="26125"/>
            </a:xfrm>
            <a:custGeom>
              <a:avLst/>
              <a:gdLst>
                <a:gd name="connsiteX0" fmla="*/ 8688 w 15382"/>
                <a:gd name="connsiteY0" fmla="*/ 0 h 15169"/>
                <a:gd name="connsiteX1" fmla="*/ 41 w 15382"/>
                <a:gd name="connsiteY1" fmla="*/ 6485 h 15169"/>
                <a:gd name="connsiteX2" fmla="*/ 8148 w 15382"/>
                <a:gd name="connsiteY2" fmla="*/ 15132 h 15169"/>
                <a:gd name="connsiteX3" fmla="*/ 15173 w 15382"/>
                <a:gd name="connsiteY3" fmla="*/ 7566 h 15169"/>
                <a:gd name="connsiteX4" fmla="*/ 8688 w 15382"/>
                <a:gd name="connsiteY4" fmla="*/ 0 h 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2" h="15169">
                  <a:moveTo>
                    <a:pt x="8688" y="0"/>
                  </a:moveTo>
                  <a:cubicBezTo>
                    <a:pt x="4905" y="0"/>
                    <a:pt x="582" y="3242"/>
                    <a:pt x="41" y="6485"/>
                  </a:cubicBezTo>
                  <a:cubicBezTo>
                    <a:pt x="-499" y="10268"/>
                    <a:pt x="4365" y="15672"/>
                    <a:pt x="8148" y="15132"/>
                  </a:cubicBezTo>
                  <a:cubicBezTo>
                    <a:pt x="11931" y="15132"/>
                    <a:pt x="15173" y="11349"/>
                    <a:pt x="15173" y="7566"/>
                  </a:cubicBezTo>
                  <a:cubicBezTo>
                    <a:pt x="16254" y="3783"/>
                    <a:pt x="13011" y="0"/>
                    <a:pt x="868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9073688" y="501998"/>
              <a:ext cx="25569" cy="27183"/>
            </a:xfrm>
            <a:custGeom>
              <a:avLst/>
              <a:gdLst>
                <a:gd name="connsiteX0" fmla="*/ 7212 w 14846"/>
                <a:gd name="connsiteY0" fmla="*/ 15732 h 15783"/>
                <a:gd name="connsiteX1" fmla="*/ 14778 w 14846"/>
                <a:gd name="connsiteY1" fmla="*/ 8706 h 15783"/>
                <a:gd name="connsiteX2" fmla="*/ 8833 w 14846"/>
                <a:gd name="connsiteY2" fmla="*/ 59 h 15783"/>
                <a:gd name="connsiteX3" fmla="*/ 187 w 14846"/>
                <a:gd name="connsiteY3" fmla="*/ 6004 h 15783"/>
                <a:gd name="connsiteX4" fmla="*/ 7212 w 14846"/>
                <a:gd name="connsiteY4" fmla="*/ 15732 h 1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46" h="15783">
                  <a:moveTo>
                    <a:pt x="7212" y="15732"/>
                  </a:moveTo>
                  <a:cubicBezTo>
                    <a:pt x="10995" y="16272"/>
                    <a:pt x="14238" y="12489"/>
                    <a:pt x="14778" y="8706"/>
                  </a:cubicBezTo>
                  <a:cubicBezTo>
                    <a:pt x="15318" y="4383"/>
                    <a:pt x="12616" y="600"/>
                    <a:pt x="8833" y="59"/>
                  </a:cubicBezTo>
                  <a:cubicBezTo>
                    <a:pt x="5591" y="-481"/>
                    <a:pt x="727" y="2761"/>
                    <a:pt x="187" y="6004"/>
                  </a:cubicBezTo>
                  <a:cubicBezTo>
                    <a:pt x="-894" y="10328"/>
                    <a:pt x="2889" y="15191"/>
                    <a:pt x="7212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8669123" y="502912"/>
              <a:ext cx="25232" cy="26258"/>
            </a:xfrm>
            <a:custGeom>
              <a:avLst/>
              <a:gdLst>
                <a:gd name="connsiteX0" fmla="*/ 8647 w 14650"/>
                <a:gd name="connsiteY0" fmla="*/ 15201 h 15246"/>
                <a:gd name="connsiteX1" fmla="*/ 14591 w 14650"/>
                <a:gd name="connsiteY1" fmla="*/ 6554 h 15246"/>
                <a:gd name="connsiteX2" fmla="*/ 7025 w 14650"/>
                <a:gd name="connsiteY2" fmla="*/ 68 h 15246"/>
                <a:gd name="connsiteX3" fmla="*/ 0 w 14650"/>
                <a:gd name="connsiteY3" fmla="*/ 7635 h 15246"/>
                <a:gd name="connsiteX4" fmla="*/ 8647 w 14650"/>
                <a:gd name="connsiteY4" fmla="*/ 15201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46">
                  <a:moveTo>
                    <a:pt x="8647" y="15201"/>
                  </a:moveTo>
                  <a:cubicBezTo>
                    <a:pt x="11889" y="14660"/>
                    <a:pt x="15132" y="10337"/>
                    <a:pt x="14591" y="6554"/>
                  </a:cubicBezTo>
                  <a:cubicBezTo>
                    <a:pt x="14051" y="2230"/>
                    <a:pt x="10809" y="-472"/>
                    <a:pt x="7025" y="68"/>
                  </a:cubicBezTo>
                  <a:cubicBezTo>
                    <a:pt x="3242" y="609"/>
                    <a:pt x="0" y="3852"/>
                    <a:pt x="0" y="7635"/>
                  </a:cubicBezTo>
                  <a:cubicBezTo>
                    <a:pt x="0" y="11418"/>
                    <a:pt x="4864" y="15741"/>
                    <a:pt x="8647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9462142" y="450908"/>
              <a:ext cx="26141" cy="26992"/>
            </a:xfrm>
            <a:custGeom>
              <a:avLst/>
              <a:gdLst>
                <a:gd name="connsiteX0" fmla="*/ 7026 w 15178"/>
                <a:gd name="connsiteY0" fmla="*/ 0 h 15672"/>
                <a:gd name="connsiteX1" fmla="*/ 0 w 15178"/>
                <a:gd name="connsiteY1" fmla="*/ 8106 h 15672"/>
                <a:gd name="connsiteX2" fmla="*/ 7026 w 15178"/>
                <a:gd name="connsiteY2" fmla="*/ 15672 h 15672"/>
                <a:gd name="connsiteX3" fmla="*/ 15132 w 15178"/>
                <a:gd name="connsiteY3" fmla="*/ 9187 h 15672"/>
                <a:gd name="connsiteX4" fmla="*/ 7026 w 15178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8" h="15672">
                  <a:moveTo>
                    <a:pt x="7026" y="0"/>
                  </a:moveTo>
                  <a:cubicBezTo>
                    <a:pt x="3783" y="0"/>
                    <a:pt x="0" y="4323"/>
                    <a:pt x="0" y="8106"/>
                  </a:cubicBezTo>
                  <a:cubicBezTo>
                    <a:pt x="0" y="12430"/>
                    <a:pt x="3243" y="15672"/>
                    <a:pt x="7026" y="15672"/>
                  </a:cubicBezTo>
                  <a:cubicBezTo>
                    <a:pt x="10809" y="15672"/>
                    <a:pt x="14592" y="12970"/>
                    <a:pt x="15132" y="9187"/>
                  </a:cubicBezTo>
                  <a:cubicBezTo>
                    <a:pt x="15672" y="4323"/>
                    <a:pt x="1134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8998538" y="2274290"/>
              <a:ext cx="26139" cy="26060"/>
            </a:xfrm>
            <a:custGeom>
              <a:avLst/>
              <a:gdLst>
                <a:gd name="connsiteX0" fmla="*/ 8152 w 15177"/>
                <a:gd name="connsiteY0" fmla="*/ 0 h 15131"/>
                <a:gd name="connsiteX1" fmla="*/ 46 w 15177"/>
                <a:gd name="connsiteY1" fmla="*/ 8647 h 15131"/>
                <a:gd name="connsiteX2" fmla="*/ 8152 w 15177"/>
                <a:gd name="connsiteY2" fmla="*/ 15132 h 15131"/>
                <a:gd name="connsiteX3" fmla="*/ 15178 w 15177"/>
                <a:gd name="connsiteY3" fmla="*/ 7566 h 15131"/>
                <a:gd name="connsiteX4" fmla="*/ 8152 w 15177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1889"/>
                    <a:pt x="4369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ubicBezTo>
                    <a:pt x="15178" y="378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9010637" y="451748"/>
              <a:ext cx="27173" cy="26253"/>
            </a:xfrm>
            <a:custGeom>
              <a:avLst/>
              <a:gdLst>
                <a:gd name="connsiteX0" fmla="*/ 15718 w 15777"/>
                <a:gd name="connsiteY0" fmla="*/ 7078 h 15243"/>
                <a:gd name="connsiteX1" fmla="*/ 8152 w 15777"/>
                <a:gd name="connsiteY1" fmla="*/ 52 h 15243"/>
                <a:gd name="connsiteX2" fmla="*/ 46 w 15777"/>
                <a:gd name="connsiteY2" fmla="*/ 9239 h 15243"/>
                <a:gd name="connsiteX3" fmla="*/ 8693 w 15777"/>
                <a:gd name="connsiteY3" fmla="*/ 15184 h 15243"/>
                <a:gd name="connsiteX4" fmla="*/ 15718 w 15777"/>
                <a:gd name="connsiteY4" fmla="*/ 7078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243">
                  <a:moveTo>
                    <a:pt x="15718" y="7078"/>
                  </a:moveTo>
                  <a:cubicBezTo>
                    <a:pt x="15718" y="3294"/>
                    <a:pt x="11935" y="-489"/>
                    <a:pt x="8152" y="52"/>
                  </a:cubicBezTo>
                  <a:cubicBezTo>
                    <a:pt x="3829" y="52"/>
                    <a:pt x="-494" y="4916"/>
                    <a:pt x="46" y="9239"/>
                  </a:cubicBezTo>
                  <a:cubicBezTo>
                    <a:pt x="587" y="12482"/>
                    <a:pt x="5450" y="15724"/>
                    <a:pt x="8693" y="15184"/>
                  </a:cubicBezTo>
                  <a:cubicBezTo>
                    <a:pt x="13016" y="14643"/>
                    <a:pt x="16259" y="10860"/>
                    <a:pt x="15718" y="70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8809592" y="451838"/>
              <a:ext cx="26241" cy="26062"/>
            </a:xfrm>
            <a:custGeom>
              <a:avLst/>
              <a:gdLst>
                <a:gd name="connsiteX0" fmla="*/ 15178 w 15236"/>
                <a:gd name="connsiteY0" fmla="*/ 7566 h 15132"/>
                <a:gd name="connsiteX1" fmla="*/ 8152 w 15236"/>
                <a:gd name="connsiteY1" fmla="*/ 0 h 15132"/>
                <a:gd name="connsiteX2" fmla="*/ 46 w 15236"/>
                <a:gd name="connsiteY2" fmla="*/ 8647 h 15132"/>
                <a:gd name="connsiteX3" fmla="*/ 8152 w 15236"/>
                <a:gd name="connsiteY3" fmla="*/ 15132 h 15132"/>
                <a:gd name="connsiteX4" fmla="*/ 15178 w 15236"/>
                <a:gd name="connsiteY4" fmla="*/ 7566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32">
                  <a:moveTo>
                    <a:pt x="15178" y="7566"/>
                  </a:move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324"/>
                    <a:pt x="46" y="8647"/>
                  </a:cubicBezTo>
                  <a:cubicBezTo>
                    <a:pt x="586" y="12430"/>
                    <a:pt x="4369" y="15132"/>
                    <a:pt x="8152" y="15132"/>
                  </a:cubicBezTo>
                  <a:cubicBezTo>
                    <a:pt x="12476" y="15132"/>
                    <a:pt x="1571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8523510" y="2131762"/>
              <a:ext cx="26577" cy="26541"/>
            </a:xfrm>
            <a:custGeom>
              <a:avLst/>
              <a:gdLst>
                <a:gd name="connsiteX0" fmla="*/ 8887 w 15431"/>
                <a:gd name="connsiteY0" fmla="*/ 69 h 15410"/>
                <a:gd name="connsiteX1" fmla="*/ 240 w 15431"/>
                <a:gd name="connsiteY1" fmla="*/ 6014 h 15410"/>
                <a:gd name="connsiteX2" fmla="*/ 5644 w 15431"/>
                <a:gd name="connsiteY2" fmla="*/ 15201 h 15410"/>
                <a:gd name="connsiteX3" fmla="*/ 15372 w 15431"/>
                <a:gd name="connsiteY3" fmla="*/ 8716 h 15410"/>
                <a:gd name="connsiteX4" fmla="*/ 8887 w 15431"/>
                <a:gd name="connsiteY4" fmla="*/ 69 h 1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1" h="15410">
                  <a:moveTo>
                    <a:pt x="8887" y="69"/>
                  </a:moveTo>
                  <a:cubicBezTo>
                    <a:pt x="5104" y="-471"/>
                    <a:pt x="1321" y="2231"/>
                    <a:pt x="240" y="6014"/>
                  </a:cubicBezTo>
                  <a:cubicBezTo>
                    <a:pt x="-841" y="9797"/>
                    <a:pt x="1861" y="14120"/>
                    <a:pt x="5644" y="15201"/>
                  </a:cubicBezTo>
                  <a:cubicBezTo>
                    <a:pt x="9968" y="16282"/>
                    <a:pt x="14832" y="13039"/>
                    <a:pt x="15372" y="8716"/>
                  </a:cubicBezTo>
                  <a:cubicBezTo>
                    <a:pt x="15913" y="5473"/>
                    <a:pt x="12670" y="1150"/>
                    <a:pt x="8887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8998617" y="2129917"/>
              <a:ext cx="26060" cy="25311"/>
            </a:xfrm>
            <a:custGeom>
              <a:avLst/>
              <a:gdLst>
                <a:gd name="connsiteX0" fmla="*/ 8647 w 15131"/>
                <a:gd name="connsiteY0" fmla="*/ 14650 h 14696"/>
                <a:gd name="connsiteX1" fmla="*/ 15132 w 15131"/>
                <a:gd name="connsiteY1" fmla="*/ 6544 h 14696"/>
                <a:gd name="connsiteX2" fmla="*/ 7566 w 15131"/>
                <a:gd name="connsiteY2" fmla="*/ 59 h 14696"/>
                <a:gd name="connsiteX3" fmla="*/ 0 w 15131"/>
                <a:gd name="connsiteY3" fmla="*/ 7085 h 14696"/>
                <a:gd name="connsiteX4" fmla="*/ 8647 w 15131"/>
                <a:gd name="connsiteY4" fmla="*/ 14650 h 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696">
                  <a:moveTo>
                    <a:pt x="8647" y="14650"/>
                  </a:moveTo>
                  <a:cubicBezTo>
                    <a:pt x="11889" y="14110"/>
                    <a:pt x="15132" y="9787"/>
                    <a:pt x="15132" y="6544"/>
                  </a:cubicBezTo>
                  <a:cubicBezTo>
                    <a:pt x="15132" y="2761"/>
                    <a:pt x="11889" y="-481"/>
                    <a:pt x="7566" y="59"/>
                  </a:cubicBezTo>
                  <a:cubicBezTo>
                    <a:pt x="3243" y="59"/>
                    <a:pt x="0" y="3302"/>
                    <a:pt x="0" y="7085"/>
                  </a:cubicBezTo>
                  <a:cubicBezTo>
                    <a:pt x="0" y="10868"/>
                    <a:pt x="4864" y="15191"/>
                    <a:pt x="8647" y="1465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9139775" y="861377"/>
              <a:ext cx="26380" cy="26163"/>
            </a:xfrm>
            <a:custGeom>
              <a:avLst/>
              <a:gdLst>
                <a:gd name="connsiteX0" fmla="*/ 8832 w 15317"/>
                <a:gd name="connsiteY0" fmla="*/ 15132 h 15191"/>
                <a:gd name="connsiteX1" fmla="*/ 15318 w 15317"/>
                <a:gd name="connsiteY1" fmla="*/ 7026 h 15191"/>
                <a:gd name="connsiteX2" fmla="*/ 7752 w 15317"/>
                <a:gd name="connsiteY2" fmla="*/ 0 h 15191"/>
                <a:gd name="connsiteX3" fmla="*/ 186 w 15317"/>
                <a:gd name="connsiteY3" fmla="*/ 9187 h 15191"/>
                <a:gd name="connsiteX4" fmla="*/ 8832 w 15317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8832" y="15132"/>
                  </a:moveTo>
                  <a:cubicBezTo>
                    <a:pt x="12615" y="14592"/>
                    <a:pt x="15318" y="10809"/>
                    <a:pt x="15318" y="7026"/>
                  </a:cubicBezTo>
                  <a:cubicBezTo>
                    <a:pt x="15318" y="2702"/>
                    <a:pt x="12075" y="0"/>
                    <a:pt x="7752" y="0"/>
                  </a:cubicBezTo>
                  <a:cubicBezTo>
                    <a:pt x="2888" y="0"/>
                    <a:pt x="-895" y="4864"/>
                    <a:pt x="186" y="9187"/>
                  </a:cubicBezTo>
                  <a:cubicBezTo>
                    <a:pt x="1267" y="12430"/>
                    <a:pt x="5590" y="15672"/>
                    <a:pt x="883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9073938" y="861260"/>
              <a:ext cx="26132" cy="26258"/>
            </a:xfrm>
            <a:custGeom>
              <a:avLst/>
              <a:gdLst>
                <a:gd name="connsiteX0" fmla="*/ 8688 w 15173"/>
                <a:gd name="connsiteY0" fmla="*/ 15201 h 15246"/>
                <a:gd name="connsiteX1" fmla="*/ 15173 w 15173"/>
                <a:gd name="connsiteY1" fmla="*/ 6554 h 15246"/>
                <a:gd name="connsiteX2" fmla="*/ 7607 w 15173"/>
                <a:gd name="connsiteY2" fmla="*/ 68 h 15246"/>
                <a:gd name="connsiteX3" fmla="*/ 41 w 15173"/>
                <a:gd name="connsiteY3" fmla="*/ 7094 h 15246"/>
                <a:gd name="connsiteX4" fmla="*/ 8688 w 15173"/>
                <a:gd name="connsiteY4" fmla="*/ 15201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246">
                  <a:moveTo>
                    <a:pt x="8688" y="15201"/>
                  </a:moveTo>
                  <a:cubicBezTo>
                    <a:pt x="12471" y="14660"/>
                    <a:pt x="15173" y="10337"/>
                    <a:pt x="15173" y="6554"/>
                  </a:cubicBezTo>
                  <a:cubicBezTo>
                    <a:pt x="15173" y="2230"/>
                    <a:pt x="11390" y="-472"/>
                    <a:pt x="7607" y="68"/>
                  </a:cubicBezTo>
                  <a:cubicBezTo>
                    <a:pt x="3824" y="609"/>
                    <a:pt x="41" y="3852"/>
                    <a:pt x="41" y="7094"/>
                  </a:cubicBezTo>
                  <a:cubicBezTo>
                    <a:pt x="-499" y="11418"/>
                    <a:pt x="4365" y="15741"/>
                    <a:pt x="8688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8809592" y="860447"/>
              <a:ext cx="26139" cy="26992"/>
            </a:xfrm>
            <a:custGeom>
              <a:avLst/>
              <a:gdLst>
                <a:gd name="connsiteX0" fmla="*/ 8152 w 15177"/>
                <a:gd name="connsiteY0" fmla="*/ 15672 h 15672"/>
                <a:gd name="connsiteX1" fmla="*/ 15178 w 15177"/>
                <a:gd name="connsiteY1" fmla="*/ 7566 h 15672"/>
                <a:gd name="connsiteX2" fmla="*/ 8152 w 15177"/>
                <a:gd name="connsiteY2" fmla="*/ 0 h 15672"/>
                <a:gd name="connsiteX3" fmla="*/ 46 w 15177"/>
                <a:gd name="connsiteY3" fmla="*/ 6485 h 15672"/>
                <a:gd name="connsiteX4" fmla="*/ 8152 w 15177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672">
                  <a:moveTo>
                    <a:pt x="8152" y="15672"/>
                  </a:moveTo>
                  <a:cubicBezTo>
                    <a:pt x="11935" y="15672"/>
                    <a:pt x="15178" y="11889"/>
                    <a:pt x="15178" y="7566"/>
                  </a:cubicBezTo>
                  <a:cubicBezTo>
                    <a:pt x="15178" y="3242"/>
                    <a:pt x="12476" y="0"/>
                    <a:pt x="8152" y="0"/>
                  </a:cubicBezTo>
                  <a:cubicBezTo>
                    <a:pt x="4369" y="0"/>
                    <a:pt x="586" y="3242"/>
                    <a:pt x="46" y="6485"/>
                  </a:cubicBezTo>
                  <a:cubicBezTo>
                    <a:pt x="-494" y="11349"/>
                    <a:pt x="3829" y="15672"/>
                    <a:pt x="8152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8668193" y="860447"/>
              <a:ext cx="26060" cy="27071"/>
            </a:xfrm>
            <a:custGeom>
              <a:avLst/>
              <a:gdLst>
                <a:gd name="connsiteX0" fmla="*/ 8647 w 15131"/>
                <a:gd name="connsiteY0" fmla="*/ 15672 h 15718"/>
                <a:gd name="connsiteX1" fmla="*/ 15132 w 15131"/>
                <a:gd name="connsiteY1" fmla="*/ 7025 h 15718"/>
                <a:gd name="connsiteX2" fmla="*/ 7566 w 15131"/>
                <a:gd name="connsiteY2" fmla="*/ 0 h 15718"/>
                <a:gd name="connsiteX3" fmla="*/ 0 w 15131"/>
                <a:gd name="connsiteY3" fmla="*/ 7025 h 15718"/>
                <a:gd name="connsiteX4" fmla="*/ 8647 w 15131"/>
                <a:gd name="connsiteY4" fmla="*/ 1567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8647" y="15672"/>
                  </a:moveTo>
                  <a:cubicBezTo>
                    <a:pt x="12430" y="15132"/>
                    <a:pt x="15132" y="11349"/>
                    <a:pt x="15132" y="7025"/>
                  </a:cubicBezTo>
                  <a:cubicBezTo>
                    <a:pt x="15132" y="2702"/>
                    <a:pt x="11889" y="0"/>
                    <a:pt x="7566" y="0"/>
                  </a:cubicBezTo>
                  <a:cubicBezTo>
                    <a:pt x="3783" y="0"/>
                    <a:pt x="0" y="3783"/>
                    <a:pt x="0" y="7025"/>
                  </a:cubicBezTo>
                  <a:cubicBezTo>
                    <a:pt x="0" y="11889"/>
                    <a:pt x="4864" y="16213"/>
                    <a:pt x="8647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9766504" y="832523"/>
              <a:ext cx="27081" cy="26380"/>
            </a:xfrm>
            <a:custGeom>
              <a:avLst/>
              <a:gdLst>
                <a:gd name="connsiteX0" fmla="*/ 7025 w 15724"/>
                <a:gd name="connsiteY0" fmla="*/ 0 h 15317"/>
                <a:gd name="connsiteX1" fmla="*/ 0 w 15724"/>
                <a:gd name="connsiteY1" fmla="*/ 7566 h 15317"/>
                <a:gd name="connsiteX2" fmla="*/ 9187 w 15724"/>
                <a:gd name="connsiteY2" fmla="*/ 15132 h 15317"/>
                <a:gd name="connsiteX3" fmla="*/ 15672 w 15724"/>
                <a:gd name="connsiteY3" fmla="*/ 6485 h 15317"/>
                <a:gd name="connsiteX4" fmla="*/ 7025 w 15724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5317">
                  <a:moveTo>
                    <a:pt x="7025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541" y="12430"/>
                    <a:pt x="4864" y="16213"/>
                    <a:pt x="9187" y="15132"/>
                  </a:cubicBezTo>
                  <a:cubicBezTo>
                    <a:pt x="12430" y="14051"/>
                    <a:pt x="16213" y="9728"/>
                    <a:pt x="15672" y="6485"/>
                  </a:cubicBezTo>
                  <a:cubicBezTo>
                    <a:pt x="1513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9011648" y="832523"/>
              <a:ext cx="26992" cy="26992"/>
            </a:xfrm>
            <a:custGeom>
              <a:avLst/>
              <a:gdLst>
                <a:gd name="connsiteX0" fmla="*/ 8106 w 15672"/>
                <a:gd name="connsiteY0" fmla="*/ 0 h 15672"/>
                <a:gd name="connsiteX1" fmla="*/ 0 w 15672"/>
                <a:gd name="connsiteY1" fmla="*/ 7025 h 15672"/>
                <a:gd name="connsiteX2" fmla="*/ 8647 w 15672"/>
                <a:gd name="connsiteY2" fmla="*/ 15672 h 15672"/>
                <a:gd name="connsiteX3" fmla="*/ 15672 w 15672"/>
                <a:gd name="connsiteY3" fmla="*/ 7566 h 15672"/>
                <a:gd name="connsiteX4" fmla="*/ 8106 w 15672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810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4323" y="15672"/>
                    <a:pt x="8647" y="15672"/>
                  </a:cubicBezTo>
                  <a:cubicBezTo>
                    <a:pt x="12430" y="15132"/>
                    <a:pt x="15672" y="11349"/>
                    <a:pt x="15672" y="7566"/>
                  </a:cubicBezTo>
                  <a:cubicBezTo>
                    <a:pt x="15132" y="3242"/>
                    <a:pt x="12430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9942419" y="822214"/>
              <a:ext cx="26132" cy="26132"/>
            </a:xfrm>
            <a:custGeom>
              <a:avLst/>
              <a:gdLst>
                <a:gd name="connsiteX0" fmla="*/ 0 w 15173"/>
                <a:gd name="connsiteY0" fmla="*/ 7607 h 15173"/>
                <a:gd name="connsiteX1" fmla="*/ 7025 w 15173"/>
                <a:gd name="connsiteY1" fmla="*/ 15173 h 15173"/>
                <a:gd name="connsiteX2" fmla="*/ 15132 w 15173"/>
                <a:gd name="connsiteY2" fmla="*/ 8688 h 15173"/>
                <a:gd name="connsiteX3" fmla="*/ 7025 w 15173"/>
                <a:gd name="connsiteY3" fmla="*/ 41 h 15173"/>
                <a:gd name="connsiteX4" fmla="*/ 0 w 15173"/>
                <a:gd name="connsiteY4" fmla="*/ 7607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3">
                  <a:moveTo>
                    <a:pt x="0" y="7607"/>
                  </a:moveTo>
                  <a:cubicBezTo>
                    <a:pt x="0" y="11390"/>
                    <a:pt x="3242" y="15173"/>
                    <a:pt x="7025" y="15173"/>
                  </a:cubicBezTo>
                  <a:cubicBezTo>
                    <a:pt x="10268" y="15173"/>
                    <a:pt x="14592" y="11930"/>
                    <a:pt x="15132" y="8688"/>
                  </a:cubicBezTo>
                  <a:cubicBezTo>
                    <a:pt x="15672" y="4365"/>
                    <a:pt x="10809" y="-499"/>
                    <a:pt x="7025" y="41"/>
                  </a:cubicBezTo>
                  <a:cubicBezTo>
                    <a:pt x="3242" y="41"/>
                    <a:pt x="0" y="3824"/>
                    <a:pt x="0" y="760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9187274" y="821265"/>
              <a:ext cx="26453" cy="26251"/>
            </a:xfrm>
            <a:custGeom>
              <a:avLst/>
              <a:gdLst>
                <a:gd name="connsiteX0" fmla="*/ 15300 w 15359"/>
                <a:gd name="connsiteY0" fmla="*/ 7077 h 15242"/>
                <a:gd name="connsiteX1" fmla="*/ 7734 w 15359"/>
                <a:gd name="connsiteY1" fmla="*/ 52 h 15242"/>
                <a:gd name="connsiteX2" fmla="*/ 168 w 15359"/>
                <a:gd name="connsiteY2" fmla="*/ 9239 h 15242"/>
                <a:gd name="connsiteX3" fmla="*/ 9355 w 15359"/>
                <a:gd name="connsiteY3" fmla="*/ 15184 h 15242"/>
                <a:gd name="connsiteX4" fmla="*/ 15300 w 15359"/>
                <a:gd name="connsiteY4" fmla="*/ 7077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242">
                  <a:moveTo>
                    <a:pt x="15300" y="7077"/>
                  </a:moveTo>
                  <a:cubicBezTo>
                    <a:pt x="14759" y="3294"/>
                    <a:pt x="10976" y="-489"/>
                    <a:pt x="7734" y="52"/>
                  </a:cubicBezTo>
                  <a:cubicBezTo>
                    <a:pt x="3411" y="52"/>
                    <a:pt x="-913" y="5456"/>
                    <a:pt x="168" y="9239"/>
                  </a:cubicBezTo>
                  <a:cubicBezTo>
                    <a:pt x="709" y="12481"/>
                    <a:pt x="5572" y="15724"/>
                    <a:pt x="9355" y="15184"/>
                  </a:cubicBezTo>
                  <a:cubicBezTo>
                    <a:pt x="12598" y="15184"/>
                    <a:pt x="15840" y="11401"/>
                    <a:pt x="15300" y="707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0031773" y="981345"/>
              <a:ext cx="27071" cy="26234"/>
            </a:xfrm>
            <a:custGeom>
              <a:avLst/>
              <a:gdLst>
                <a:gd name="connsiteX0" fmla="*/ 7566 w 15718"/>
                <a:gd name="connsiteY0" fmla="*/ 59 h 15232"/>
                <a:gd name="connsiteX1" fmla="*/ 0 w 15718"/>
                <a:gd name="connsiteY1" fmla="*/ 7625 h 15232"/>
                <a:gd name="connsiteX2" fmla="*/ 7566 w 15718"/>
                <a:gd name="connsiteY2" fmla="*/ 15191 h 15232"/>
                <a:gd name="connsiteX3" fmla="*/ 15672 w 15718"/>
                <a:gd name="connsiteY3" fmla="*/ 6544 h 15232"/>
                <a:gd name="connsiteX4" fmla="*/ 7566 w 15718"/>
                <a:gd name="connsiteY4" fmla="*/ 59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232">
                  <a:moveTo>
                    <a:pt x="7566" y="59"/>
                  </a:moveTo>
                  <a:cubicBezTo>
                    <a:pt x="3783" y="599"/>
                    <a:pt x="0" y="3842"/>
                    <a:pt x="0" y="7625"/>
                  </a:cubicBezTo>
                  <a:cubicBezTo>
                    <a:pt x="0" y="11408"/>
                    <a:pt x="3243" y="15191"/>
                    <a:pt x="7566" y="15191"/>
                  </a:cubicBezTo>
                  <a:cubicBezTo>
                    <a:pt x="11889" y="15732"/>
                    <a:pt x="16213" y="10868"/>
                    <a:pt x="15672" y="6544"/>
                  </a:cubicBezTo>
                  <a:cubicBezTo>
                    <a:pt x="1513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8522994" y="981369"/>
              <a:ext cx="27069" cy="27071"/>
            </a:xfrm>
            <a:custGeom>
              <a:avLst/>
              <a:gdLst>
                <a:gd name="connsiteX0" fmla="*/ 7025 w 15717"/>
                <a:gd name="connsiteY0" fmla="*/ 46 h 15718"/>
                <a:gd name="connsiteX1" fmla="*/ 0 w 15717"/>
                <a:gd name="connsiteY1" fmla="*/ 8152 h 15718"/>
                <a:gd name="connsiteX2" fmla="*/ 7566 w 15717"/>
                <a:gd name="connsiteY2" fmla="*/ 15718 h 15718"/>
                <a:gd name="connsiteX3" fmla="*/ 15672 w 15717"/>
                <a:gd name="connsiteY3" fmla="*/ 8692 h 15718"/>
                <a:gd name="connsiteX4" fmla="*/ 7025 w 15717"/>
                <a:gd name="connsiteY4" fmla="*/ 46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5718">
                  <a:moveTo>
                    <a:pt x="7025" y="46"/>
                  </a:moveTo>
                  <a:cubicBezTo>
                    <a:pt x="3242" y="586"/>
                    <a:pt x="0" y="3829"/>
                    <a:pt x="0" y="8152"/>
                  </a:cubicBezTo>
                  <a:cubicBezTo>
                    <a:pt x="0" y="11935"/>
                    <a:pt x="3783" y="15718"/>
                    <a:pt x="7566" y="15718"/>
                  </a:cubicBezTo>
                  <a:cubicBezTo>
                    <a:pt x="11349" y="15718"/>
                    <a:pt x="15132" y="12476"/>
                    <a:pt x="15672" y="8692"/>
                  </a:cubicBezTo>
                  <a:cubicBezTo>
                    <a:pt x="16213" y="3829"/>
                    <a:pt x="11889" y="-495"/>
                    <a:pt x="7025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9752541" y="977645"/>
              <a:ext cx="26992" cy="25869"/>
            </a:xfrm>
            <a:custGeom>
              <a:avLst/>
              <a:gdLst>
                <a:gd name="connsiteX0" fmla="*/ 15672 w 15672"/>
                <a:gd name="connsiteY0" fmla="*/ 8152 h 15020"/>
                <a:gd name="connsiteX1" fmla="*/ 8647 w 15672"/>
                <a:gd name="connsiteY1" fmla="*/ 46 h 15020"/>
                <a:gd name="connsiteX2" fmla="*/ 0 w 15672"/>
                <a:gd name="connsiteY2" fmla="*/ 8152 h 15020"/>
                <a:gd name="connsiteX3" fmla="*/ 5945 w 15672"/>
                <a:gd name="connsiteY3" fmla="*/ 14637 h 15020"/>
                <a:gd name="connsiteX4" fmla="*/ 15672 w 15672"/>
                <a:gd name="connsiteY4" fmla="*/ 8152 h 1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020">
                  <a:moveTo>
                    <a:pt x="15672" y="8152"/>
                  </a:moveTo>
                  <a:cubicBezTo>
                    <a:pt x="15672" y="4370"/>
                    <a:pt x="12430" y="587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0" y="11935"/>
                    <a:pt x="2162" y="14097"/>
                    <a:pt x="5945" y="14637"/>
                  </a:cubicBezTo>
                  <a:cubicBezTo>
                    <a:pt x="10809" y="16259"/>
                    <a:pt x="15672" y="12476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8998617" y="977635"/>
              <a:ext cx="26179" cy="26268"/>
            </a:xfrm>
            <a:custGeom>
              <a:avLst/>
              <a:gdLst>
                <a:gd name="connsiteX0" fmla="*/ 9187 w 15200"/>
                <a:gd name="connsiteY0" fmla="*/ 52 h 15252"/>
                <a:gd name="connsiteX1" fmla="*/ 0 w 15200"/>
                <a:gd name="connsiteY1" fmla="*/ 7618 h 15252"/>
                <a:gd name="connsiteX2" fmla="*/ 7025 w 15200"/>
                <a:gd name="connsiteY2" fmla="*/ 15184 h 15252"/>
                <a:gd name="connsiteX3" fmla="*/ 15132 w 15200"/>
                <a:gd name="connsiteY3" fmla="*/ 8699 h 15252"/>
                <a:gd name="connsiteX4" fmla="*/ 9187 w 15200"/>
                <a:gd name="connsiteY4" fmla="*/ 52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52">
                  <a:moveTo>
                    <a:pt x="9187" y="52"/>
                  </a:moveTo>
                  <a:cubicBezTo>
                    <a:pt x="4864" y="-489"/>
                    <a:pt x="0" y="3294"/>
                    <a:pt x="0" y="7618"/>
                  </a:cubicBezTo>
                  <a:cubicBezTo>
                    <a:pt x="0" y="11401"/>
                    <a:pt x="3243" y="14643"/>
                    <a:pt x="7025" y="15184"/>
                  </a:cubicBezTo>
                  <a:cubicBezTo>
                    <a:pt x="11349" y="15724"/>
                    <a:pt x="14592" y="13022"/>
                    <a:pt x="15132" y="8699"/>
                  </a:cubicBezTo>
                  <a:cubicBezTo>
                    <a:pt x="15672" y="4916"/>
                    <a:pt x="1297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9753473" y="907185"/>
              <a:ext cx="27093" cy="26151"/>
            </a:xfrm>
            <a:custGeom>
              <a:avLst/>
              <a:gdLst>
                <a:gd name="connsiteX0" fmla="*/ 5404 w 15731"/>
                <a:gd name="connsiteY0" fmla="*/ 425 h 15184"/>
                <a:gd name="connsiteX1" fmla="*/ 0 w 15731"/>
                <a:gd name="connsiteY1" fmla="*/ 7451 h 15184"/>
                <a:gd name="connsiteX2" fmla="*/ 9187 w 15731"/>
                <a:gd name="connsiteY2" fmla="*/ 15016 h 15184"/>
                <a:gd name="connsiteX3" fmla="*/ 15672 w 15731"/>
                <a:gd name="connsiteY3" fmla="*/ 6370 h 15184"/>
                <a:gd name="connsiteX4" fmla="*/ 5404 w 15731"/>
                <a:gd name="connsiteY4" fmla="*/ 425 h 1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1" h="15184">
                  <a:moveTo>
                    <a:pt x="5404" y="425"/>
                  </a:moveTo>
                  <a:cubicBezTo>
                    <a:pt x="2162" y="1506"/>
                    <a:pt x="0" y="3668"/>
                    <a:pt x="0" y="7451"/>
                  </a:cubicBezTo>
                  <a:cubicBezTo>
                    <a:pt x="0" y="11774"/>
                    <a:pt x="4864" y="16097"/>
                    <a:pt x="9187" y="15016"/>
                  </a:cubicBezTo>
                  <a:cubicBezTo>
                    <a:pt x="12970" y="14476"/>
                    <a:pt x="16213" y="10153"/>
                    <a:pt x="15672" y="6370"/>
                  </a:cubicBezTo>
                  <a:cubicBezTo>
                    <a:pt x="14591" y="2046"/>
                    <a:pt x="9728" y="-1196"/>
                    <a:pt x="5404" y="4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8998528" y="906868"/>
              <a:ext cx="26268" cy="26179"/>
            </a:xfrm>
            <a:custGeom>
              <a:avLst/>
              <a:gdLst>
                <a:gd name="connsiteX0" fmla="*/ 8699 w 15252"/>
                <a:gd name="connsiteY0" fmla="*/ 69 h 15200"/>
                <a:gd name="connsiteX1" fmla="*/ 52 w 15252"/>
                <a:gd name="connsiteY1" fmla="*/ 6013 h 15200"/>
                <a:gd name="connsiteX2" fmla="*/ 7618 w 15252"/>
                <a:gd name="connsiteY2" fmla="*/ 15201 h 15200"/>
                <a:gd name="connsiteX3" fmla="*/ 15183 w 15252"/>
                <a:gd name="connsiteY3" fmla="*/ 8175 h 15200"/>
                <a:gd name="connsiteX4" fmla="*/ 8699 w 15252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200">
                  <a:moveTo>
                    <a:pt x="8699" y="69"/>
                  </a:moveTo>
                  <a:cubicBezTo>
                    <a:pt x="4916" y="-471"/>
                    <a:pt x="592" y="2231"/>
                    <a:pt x="52" y="6013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0860" y="15201"/>
                    <a:pt x="14643" y="11958"/>
                    <a:pt x="15183" y="8175"/>
                  </a:cubicBezTo>
                  <a:cubicBezTo>
                    <a:pt x="15724" y="3852"/>
                    <a:pt x="13022" y="609"/>
                    <a:pt x="869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9238653" y="874409"/>
              <a:ext cx="26163" cy="26150"/>
            </a:xfrm>
            <a:custGeom>
              <a:avLst/>
              <a:gdLst>
                <a:gd name="connsiteX0" fmla="*/ 8166 w 15191"/>
                <a:gd name="connsiteY0" fmla="*/ 0 h 15183"/>
                <a:gd name="connsiteX1" fmla="*/ 59 w 15191"/>
                <a:gd name="connsiteY1" fmla="*/ 6485 h 15183"/>
                <a:gd name="connsiteX2" fmla="*/ 6004 w 15191"/>
                <a:gd name="connsiteY2" fmla="*/ 15132 h 15183"/>
                <a:gd name="connsiteX3" fmla="*/ 15192 w 15191"/>
                <a:gd name="connsiteY3" fmla="*/ 7025 h 15183"/>
                <a:gd name="connsiteX4" fmla="*/ 8166 w 15191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8166" y="0"/>
                  </a:moveTo>
                  <a:cubicBezTo>
                    <a:pt x="4383" y="0"/>
                    <a:pt x="600" y="2702"/>
                    <a:pt x="59" y="6485"/>
                  </a:cubicBezTo>
                  <a:cubicBezTo>
                    <a:pt x="-481" y="10268"/>
                    <a:pt x="2761" y="14592"/>
                    <a:pt x="6004" y="15132"/>
                  </a:cubicBezTo>
                  <a:cubicBezTo>
                    <a:pt x="9787" y="15672"/>
                    <a:pt x="14651" y="11889"/>
                    <a:pt x="15192" y="7025"/>
                  </a:cubicBezTo>
                  <a:cubicBezTo>
                    <a:pt x="15192" y="3783"/>
                    <a:pt x="11408" y="0"/>
                    <a:pt x="81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8941840" y="867804"/>
              <a:ext cx="26162" cy="27169"/>
            </a:xfrm>
            <a:custGeom>
              <a:avLst/>
              <a:gdLst>
                <a:gd name="connsiteX0" fmla="*/ 7566 w 15190"/>
                <a:gd name="connsiteY0" fmla="*/ 52 h 15775"/>
                <a:gd name="connsiteX1" fmla="*/ 0 w 15190"/>
                <a:gd name="connsiteY1" fmla="*/ 7618 h 15775"/>
                <a:gd name="connsiteX2" fmla="*/ 8647 w 15190"/>
                <a:gd name="connsiteY2" fmla="*/ 15724 h 15775"/>
                <a:gd name="connsiteX3" fmla="*/ 15132 w 15190"/>
                <a:gd name="connsiteY3" fmla="*/ 7618 h 15775"/>
                <a:gd name="connsiteX4" fmla="*/ 7566 w 15190"/>
                <a:gd name="connsiteY4" fmla="*/ 52 h 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775">
                  <a:moveTo>
                    <a:pt x="7566" y="52"/>
                  </a:moveTo>
                  <a:cubicBezTo>
                    <a:pt x="3783" y="52"/>
                    <a:pt x="540" y="3294"/>
                    <a:pt x="0" y="7618"/>
                  </a:cubicBezTo>
                  <a:cubicBezTo>
                    <a:pt x="0" y="12481"/>
                    <a:pt x="4323" y="16264"/>
                    <a:pt x="8647" y="15724"/>
                  </a:cubicBezTo>
                  <a:cubicBezTo>
                    <a:pt x="12430" y="14643"/>
                    <a:pt x="15672" y="10860"/>
                    <a:pt x="15132" y="7618"/>
                  </a:cubicBezTo>
                  <a:cubicBezTo>
                    <a:pt x="15132" y="3294"/>
                    <a:pt x="11349" y="-489"/>
                    <a:pt x="7566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681224" y="687036"/>
              <a:ext cx="26163" cy="27279"/>
            </a:xfrm>
            <a:custGeom>
              <a:avLst/>
              <a:gdLst>
                <a:gd name="connsiteX0" fmla="*/ 15132 w 15191"/>
                <a:gd name="connsiteY0" fmla="*/ 9354 h 15839"/>
                <a:gd name="connsiteX1" fmla="*/ 9187 w 15191"/>
                <a:gd name="connsiteY1" fmla="*/ 167 h 15839"/>
                <a:gd name="connsiteX2" fmla="*/ 0 w 15191"/>
                <a:gd name="connsiteY2" fmla="*/ 8274 h 15839"/>
                <a:gd name="connsiteX3" fmla="*/ 7025 w 15191"/>
                <a:gd name="connsiteY3" fmla="*/ 15840 h 15839"/>
                <a:gd name="connsiteX4" fmla="*/ 15132 w 15191"/>
                <a:gd name="connsiteY4" fmla="*/ 9354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839">
                  <a:moveTo>
                    <a:pt x="15132" y="9354"/>
                  </a:moveTo>
                  <a:cubicBezTo>
                    <a:pt x="15672" y="5572"/>
                    <a:pt x="12430" y="1248"/>
                    <a:pt x="9187" y="167"/>
                  </a:cubicBezTo>
                  <a:cubicBezTo>
                    <a:pt x="4864" y="-914"/>
                    <a:pt x="0" y="3410"/>
                    <a:pt x="0" y="8274"/>
                  </a:cubicBezTo>
                  <a:cubicBezTo>
                    <a:pt x="0" y="12056"/>
                    <a:pt x="3242" y="15299"/>
                    <a:pt x="7025" y="15840"/>
                  </a:cubicBezTo>
                  <a:cubicBezTo>
                    <a:pt x="11349" y="15840"/>
                    <a:pt x="15132" y="13137"/>
                    <a:pt x="15132" y="93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9086110" y="645439"/>
              <a:ext cx="26060" cy="27922"/>
            </a:xfrm>
            <a:custGeom>
              <a:avLst/>
              <a:gdLst>
                <a:gd name="connsiteX0" fmla="*/ 15132 w 15131"/>
                <a:gd name="connsiteY0" fmla="*/ 8106 h 16212"/>
                <a:gd name="connsiteX1" fmla="*/ 8106 w 15131"/>
                <a:gd name="connsiteY1" fmla="*/ 0 h 16212"/>
                <a:gd name="connsiteX2" fmla="*/ 0 w 15131"/>
                <a:gd name="connsiteY2" fmla="*/ 9187 h 16212"/>
                <a:gd name="connsiteX3" fmla="*/ 8106 w 15131"/>
                <a:gd name="connsiteY3" fmla="*/ 16213 h 16212"/>
                <a:gd name="connsiteX4" fmla="*/ 15132 w 15131"/>
                <a:gd name="connsiteY4" fmla="*/ 8106 h 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6212">
                  <a:moveTo>
                    <a:pt x="15132" y="8106"/>
                  </a:moveTo>
                  <a:cubicBezTo>
                    <a:pt x="15132" y="3783"/>
                    <a:pt x="11889" y="540"/>
                    <a:pt x="8106" y="0"/>
                  </a:cubicBezTo>
                  <a:cubicBezTo>
                    <a:pt x="3783" y="0"/>
                    <a:pt x="0" y="4323"/>
                    <a:pt x="0" y="9187"/>
                  </a:cubicBezTo>
                  <a:cubicBezTo>
                    <a:pt x="540" y="12970"/>
                    <a:pt x="4323" y="16213"/>
                    <a:pt x="8106" y="16213"/>
                  </a:cubicBezTo>
                  <a:cubicBezTo>
                    <a:pt x="12430" y="15672"/>
                    <a:pt x="15132" y="11889"/>
                    <a:pt x="15132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8522904" y="622982"/>
              <a:ext cx="26251" cy="26179"/>
            </a:xfrm>
            <a:custGeom>
              <a:avLst/>
              <a:gdLst>
                <a:gd name="connsiteX0" fmla="*/ 52 w 15242"/>
                <a:gd name="connsiteY0" fmla="*/ 6013 h 15200"/>
                <a:gd name="connsiteX1" fmla="*/ 7617 w 15242"/>
                <a:gd name="connsiteY1" fmla="*/ 15201 h 15200"/>
                <a:gd name="connsiteX2" fmla="*/ 15184 w 15242"/>
                <a:gd name="connsiteY2" fmla="*/ 8175 h 15200"/>
                <a:gd name="connsiteX3" fmla="*/ 8698 w 15242"/>
                <a:gd name="connsiteY3" fmla="*/ 69 h 15200"/>
                <a:gd name="connsiteX4" fmla="*/ 52 w 15242"/>
                <a:gd name="connsiteY4" fmla="*/ 601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00">
                  <a:moveTo>
                    <a:pt x="52" y="6013"/>
                  </a:moveTo>
                  <a:cubicBezTo>
                    <a:pt x="-489" y="10337"/>
                    <a:pt x="3294" y="15201"/>
                    <a:pt x="7617" y="15201"/>
                  </a:cubicBezTo>
                  <a:cubicBezTo>
                    <a:pt x="11400" y="15201"/>
                    <a:pt x="14643" y="11958"/>
                    <a:pt x="15184" y="8175"/>
                  </a:cubicBezTo>
                  <a:cubicBezTo>
                    <a:pt x="15724" y="4392"/>
                    <a:pt x="12481" y="609"/>
                    <a:pt x="8698" y="69"/>
                  </a:cubicBezTo>
                  <a:cubicBezTo>
                    <a:pt x="4375" y="-471"/>
                    <a:pt x="592" y="2231"/>
                    <a:pt x="52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9753371" y="619088"/>
              <a:ext cx="26251" cy="26468"/>
            </a:xfrm>
            <a:custGeom>
              <a:avLst/>
              <a:gdLst>
                <a:gd name="connsiteX0" fmla="*/ 8166 w 15242"/>
                <a:gd name="connsiteY0" fmla="*/ 15300 h 15368"/>
                <a:gd name="connsiteX1" fmla="*/ 15191 w 15242"/>
                <a:gd name="connsiteY1" fmla="*/ 7734 h 15368"/>
                <a:gd name="connsiteX2" fmla="*/ 6004 w 15242"/>
                <a:gd name="connsiteY2" fmla="*/ 168 h 15368"/>
                <a:gd name="connsiteX3" fmla="*/ 59 w 15242"/>
                <a:gd name="connsiteY3" fmla="*/ 8815 h 15368"/>
                <a:gd name="connsiteX4" fmla="*/ 8166 w 15242"/>
                <a:gd name="connsiteY4" fmla="*/ 15300 h 1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368">
                  <a:moveTo>
                    <a:pt x="8166" y="15300"/>
                  </a:moveTo>
                  <a:cubicBezTo>
                    <a:pt x="11948" y="14759"/>
                    <a:pt x="15732" y="11517"/>
                    <a:pt x="15191" y="7734"/>
                  </a:cubicBezTo>
                  <a:cubicBezTo>
                    <a:pt x="15191" y="3411"/>
                    <a:pt x="9787" y="-913"/>
                    <a:pt x="6004" y="168"/>
                  </a:cubicBezTo>
                  <a:cubicBezTo>
                    <a:pt x="2762" y="709"/>
                    <a:pt x="-481" y="5032"/>
                    <a:pt x="59" y="8815"/>
                  </a:cubicBezTo>
                  <a:cubicBezTo>
                    <a:pt x="600" y="13138"/>
                    <a:pt x="4383" y="15840"/>
                    <a:pt x="8166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8998547" y="619377"/>
              <a:ext cx="26234" cy="26150"/>
            </a:xfrm>
            <a:custGeom>
              <a:avLst/>
              <a:gdLst>
                <a:gd name="connsiteX0" fmla="*/ 8688 w 15232"/>
                <a:gd name="connsiteY0" fmla="*/ 15132 h 15183"/>
                <a:gd name="connsiteX1" fmla="*/ 15173 w 15232"/>
                <a:gd name="connsiteY1" fmla="*/ 7026 h 15183"/>
                <a:gd name="connsiteX2" fmla="*/ 7607 w 15232"/>
                <a:gd name="connsiteY2" fmla="*/ 0 h 15183"/>
                <a:gd name="connsiteX3" fmla="*/ 41 w 15232"/>
                <a:gd name="connsiteY3" fmla="*/ 7026 h 15183"/>
                <a:gd name="connsiteX4" fmla="*/ 8688 w 15232"/>
                <a:gd name="connsiteY4" fmla="*/ 1513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83">
                  <a:moveTo>
                    <a:pt x="8688" y="15132"/>
                  </a:moveTo>
                  <a:cubicBezTo>
                    <a:pt x="12471" y="14592"/>
                    <a:pt x="15714" y="11349"/>
                    <a:pt x="15173" y="7026"/>
                  </a:cubicBezTo>
                  <a:cubicBezTo>
                    <a:pt x="14633" y="3243"/>
                    <a:pt x="11390" y="0"/>
                    <a:pt x="7607" y="0"/>
                  </a:cubicBezTo>
                  <a:cubicBezTo>
                    <a:pt x="3824" y="0"/>
                    <a:pt x="41" y="3243"/>
                    <a:pt x="41" y="7026"/>
                  </a:cubicBezTo>
                  <a:cubicBezTo>
                    <a:pt x="-499" y="11889"/>
                    <a:pt x="4365" y="15672"/>
                    <a:pt x="868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9683575" y="606346"/>
              <a:ext cx="26251" cy="25543"/>
            </a:xfrm>
            <a:custGeom>
              <a:avLst/>
              <a:gdLst>
                <a:gd name="connsiteX0" fmla="*/ 7617 w 15242"/>
                <a:gd name="connsiteY0" fmla="*/ 0 h 14831"/>
                <a:gd name="connsiteX1" fmla="*/ 52 w 15242"/>
                <a:gd name="connsiteY1" fmla="*/ 9187 h 14831"/>
                <a:gd name="connsiteX2" fmla="*/ 8698 w 15242"/>
                <a:gd name="connsiteY2" fmla="*/ 14592 h 14831"/>
                <a:gd name="connsiteX3" fmla="*/ 15184 w 15242"/>
                <a:gd name="connsiteY3" fmla="*/ 6485 h 14831"/>
                <a:gd name="connsiteX4" fmla="*/ 7617 w 15242"/>
                <a:gd name="connsiteY4" fmla="*/ 0 h 1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831">
                  <a:moveTo>
                    <a:pt x="7617" y="0"/>
                  </a:moveTo>
                  <a:cubicBezTo>
                    <a:pt x="3294" y="0"/>
                    <a:pt x="-489" y="4864"/>
                    <a:pt x="52" y="9187"/>
                  </a:cubicBezTo>
                  <a:cubicBezTo>
                    <a:pt x="592" y="12970"/>
                    <a:pt x="4375" y="15672"/>
                    <a:pt x="8698" y="14592"/>
                  </a:cubicBezTo>
                  <a:cubicBezTo>
                    <a:pt x="12481" y="14051"/>
                    <a:pt x="15724" y="10268"/>
                    <a:pt x="15184" y="6485"/>
                  </a:cubicBezTo>
                  <a:cubicBezTo>
                    <a:pt x="15184" y="3242"/>
                    <a:pt x="11400" y="0"/>
                    <a:pt x="761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8928690" y="606245"/>
              <a:ext cx="27111" cy="26522"/>
            </a:xfrm>
            <a:custGeom>
              <a:avLst/>
              <a:gdLst>
                <a:gd name="connsiteX0" fmla="*/ 6014 w 15741"/>
                <a:gd name="connsiteY0" fmla="*/ 15191 h 15399"/>
                <a:gd name="connsiteX1" fmla="*/ 15741 w 15741"/>
                <a:gd name="connsiteY1" fmla="*/ 8166 h 15399"/>
                <a:gd name="connsiteX2" fmla="*/ 8716 w 15741"/>
                <a:gd name="connsiteY2" fmla="*/ 59 h 15399"/>
                <a:gd name="connsiteX3" fmla="*/ 69 w 15741"/>
                <a:gd name="connsiteY3" fmla="*/ 6544 h 15399"/>
                <a:gd name="connsiteX4" fmla="*/ 6014 w 15741"/>
                <a:gd name="connsiteY4" fmla="*/ 15191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" h="15399">
                  <a:moveTo>
                    <a:pt x="6014" y="15191"/>
                  </a:moveTo>
                  <a:cubicBezTo>
                    <a:pt x="10877" y="16272"/>
                    <a:pt x="15201" y="13029"/>
                    <a:pt x="15741" y="8166"/>
                  </a:cubicBezTo>
                  <a:cubicBezTo>
                    <a:pt x="15741" y="4383"/>
                    <a:pt x="12499" y="599"/>
                    <a:pt x="8716" y="59"/>
                  </a:cubicBezTo>
                  <a:cubicBezTo>
                    <a:pt x="5473" y="-481"/>
                    <a:pt x="1150" y="2761"/>
                    <a:pt x="69" y="6544"/>
                  </a:cubicBezTo>
                  <a:cubicBezTo>
                    <a:pt x="-471" y="10327"/>
                    <a:pt x="2231" y="14110"/>
                    <a:pt x="601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9631424" y="555155"/>
              <a:ext cx="26179" cy="26060"/>
            </a:xfrm>
            <a:custGeom>
              <a:avLst/>
              <a:gdLst>
                <a:gd name="connsiteX0" fmla="*/ 6554 w 15200"/>
                <a:gd name="connsiteY0" fmla="*/ 0 h 15131"/>
                <a:gd name="connsiteX1" fmla="*/ 68 w 15200"/>
                <a:gd name="connsiteY1" fmla="*/ 7566 h 15131"/>
                <a:gd name="connsiteX2" fmla="*/ 7094 w 15200"/>
                <a:gd name="connsiteY2" fmla="*/ 15132 h 15131"/>
                <a:gd name="connsiteX3" fmla="*/ 15200 w 15200"/>
                <a:gd name="connsiteY3" fmla="*/ 8106 h 15131"/>
                <a:gd name="connsiteX4" fmla="*/ 6554 w 15200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131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8" y="11889"/>
                    <a:pt x="3311" y="15132"/>
                    <a:pt x="7094" y="15132"/>
                  </a:cubicBezTo>
                  <a:cubicBezTo>
                    <a:pt x="10877" y="15132"/>
                    <a:pt x="14660" y="11889"/>
                    <a:pt x="15200" y="8106"/>
                  </a:cubicBezTo>
                  <a:cubicBezTo>
                    <a:pt x="15200" y="3783"/>
                    <a:pt x="11418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9840965" y="792501"/>
              <a:ext cx="27062" cy="26139"/>
            </a:xfrm>
            <a:custGeom>
              <a:avLst/>
              <a:gdLst>
                <a:gd name="connsiteX0" fmla="*/ 7566 w 15713"/>
                <a:gd name="connsiteY0" fmla="*/ 0 h 15177"/>
                <a:gd name="connsiteX1" fmla="*/ 0 w 15713"/>
                <a:gd name="connsiteY1" fmla="*/ 7025 h 15177"/>
                <a:gd name="connsiteX2" fmla="*/ 7025 w 15713"/>
                <a:gd name="connsiteY2" fmla="*/ 15132 h 15177"/>
                <a:gd name="connsiteX3" fmla="*/ 15672 w 15713"/>
                <a:gd name="connsiteY3" fmla="*/ 7025 h 15177"/>
                <a:gd name="connsiteX4" fmla="*/ 7566 w 1571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7">
                  <a:moveTo>
                    <a:pt x="7566" y="0"/>
                  </a:moveTo>
                  <a:cubicBezTo>
                    <a:pt x="3243" y="0"/>
                    <a:pt x="0" y="2702"/>
                    <a:pt x="0" y="7025"/>
                  </a:cubicBezTo>
                  <a:cubicBezTo>
                    <a:pt x="0" y="10809"/>
                    <a:pt x="3243" y="14592"/>
                    <a:pt x="7025" y="15132"/>
                  </a:cubicBezTo>
                  <a:cubicBezTo>
                    <a:pt x="11349" y="15672"/>
                    <a:pt x="16213" y="11349"/>
                    <a:pt x="15672" y="7025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9087040" y="792501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459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8809669" y="795213"/>
              <a:ext cx="26060" cy="26258"/>
            </a:xfrm>
            <a:custGeom>
              <a:avLst/>
              <a:gdLst>
                <a:gd name="connsiteX0" fmla="*/ 0 w 15131"/>
                <a:gd name="connsiteY0" fmla="*/ 8152 h 15246"/>
                <a:gd name="connsiteX1" fmla="*/ 7566 w 15131"/>
                <a:gd name="connsiteY1" fmla="*/ 15178 h 15246"/>
                <a:gd name="connsiteX2" fmla="*/ 15132 w 15131"/>
                <a:gd name="connsiteY2" fmla="*/ 8693 h 15246"/>
                <a:gd name="connsiteX3" fmla="*/ 9187 w 15131"/>
                <a:gd name="connsiteY3" fmla="*/ 46 h 15246"/>
                <a:gd name="connsiteX4" fmla="*/ 0 w 15131"/>
                <a:gd name="connsiteY4" fmla="*/ 8152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46">
                  <a:moveTo>
                    <a:pt x="0" y="8152"/>
                  </a:moveTo>
                  <a:cubicBezTo>
                    <a:pt x="0" y="11935"/>
                    <a:pt x="3242" y="15178"/>
                    <a:pt x="7566" y="15178"/>
                  </a:cubicBezTo>
                  <a:cubicBezTo>
                    <a:pt x="11889" y="15718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8523820" y="795205"/>
              <a:ext cx="26163" cy="26268"/>
            </a:xfrm>
            <a:custGeom>
              <a:avLst/>
              <a:gdLst>
                <a:gd name="connsiteX0" fmla="*/ 8166 w 15191"/>
                <a:gd name="connsiteY0" fmla="*/ 15183 h 15252"/>
                <a:gd name="connsiteX1" fmla="*/ 15191 w 15191"/>
                <a:gd name="connsiteY1" fmla="*/ 7618 h 15252"/>
                <a:gd name="connsiteX2" fmla="*/ 6004 w 15191"/>
                <a:gd name="connsiteY2" fmla="*/ 52 h 15252"/>
                <a:gd name="connsiteX3" fmla="*/ 59 w 15191"/>
                <a:gd name="connsiteY3" fmla="*/ 8698 h 15252"/>
                <a:gd name="connsiteX4" fmla="*/ 8166 w 15191"/>
                <a:gd name="connsiteY4" fmla="*/ 15183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252">
                  <a:moveTo>
                    <a:pt x="8166" y="15183"/>
                  </a:moveTo>
                  <a:cubicBezTo>
                    <a:pt x="11949" y="14643"/>
                    <a:pt x="15191" y="11400"/>
                    <a:pt x="15191" y="7618"/>
                  </a:cubicBezTo>
                  <a:cubicBezTo>
                    <a:pt x="14651" y="3294"/>
                    <a:pt x="9787" y="-489"/>
                    <a:pt x="6004" y="52"/>
                  </a:cubicBezTo>
                  <a:cubicBezTo>
                    <a:pt x="2761" y="592"/>
                    <a:pt x="-481" y="5456"/>
                    <a:pt x="59" y="8698"/>
                  </a:cubicBezTo>
                  <a:cubicBezTo>
                    <a:pt x="59" y="13022"/>
                    <a:pt x="3842" y="15724"/>
                    <a:pt x="8166" y="15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9357895" y="765509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783" y="0"/>
                    <a:pt x="0" y="3243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4591" y="3243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998547" y="766360"/>
              <a:ext cx="26249" cy="27071"/>
            </a:xfrm>
            <a:custGeom>
              <a:avLst/>
              <a:gdLst>
                <a:gd name="connsiteX0" fmla="*/ 15173 w 15241"/>
                <a:gd name="connsiteY0" fmla="*/ 8152 h 15718"/>
                <a:gd name="connsiteX1" fmla="*/ 8688 w 15241"/>
                <a:gd name="connsiteY1" fmla="*/ 46 h 15718"/>
                <a:gd name="connsiteX2" fmla="*/ 41 w 15241"/>
                <a:gd name="connsiteY2" fmla="*/ 8152 h 15718"/>
                <a:gd name="connsiteX3" fmla="*/ 7607 w 15241"/>
                <a:gd name="connsiteY3" fmla="*/ 15718 h 15718"/>
                <a:gd name="connsiteX4" fmla="*/ 15173 w 1524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718">
                  <a:moveTo>
                    <a:pt x="15173" y="8152"/>
                  </a:moveTo>
                  <a:cubicBezTo>
                    <a:pt x="15714" y="3829"/>
                    <a:pt x="13012" y="58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ubicBezTo>
                    <a:pt x="582" y="11935"/>
                    <a:pt x="3824" y="15718"/>
                    <a:pt x="7607" y="15718"/>
                  </a:cubicBezTo>
                  <a:cubicBezTo>
                    <a:pt x="11390" y="15178"/>
                    <a:pt x="15173" y="11935"/>
                    <a:pt x="15173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9853996" y="700354"/>
              <a:ext cx="26992" cy="26060"/>
            </a:xfrm>
            <a:custGeom>
              <a:avLst/>
              <a:gdLst>
                <a:gd name="connsiteX0" fmla="*/ 15672 w 15672"/>
                <a:gd name="connsiteY0" fmla="*/ 8647 h 15131"/>
                <a:gd name="connsiteX1" fmla="*/ 7025 w 15672"/>
                <a:gd name="connsiteY1" fmla="*/ 0 h 15131"/>
                <a:gd name="connsiteX2" fmla="*/ 0 w 15672"/>
                <a:gd name="connsiteY2" fmla="*/ 8106 h 15131"/>
                <a:gd name="connsiteX3" fmla="*/ 7566 w 15672"/>
                <a:gd name="connsiteY3" fmla="*/ 15132 h 15131"/>
                <a:gd name="connsiteX4" fmla="*/ 15672 w 15672"/>
                <a:gd name="connsiteY4" fmla="*/ 8647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31">
                  <a:moveTo>
                    <a:pt x="15672" y="8647"/>
                  </a:moveTo>
                  <a:cubicBezTo>
                    <a:pt x="15672" y="4323"/>
                    <a:pt x="11349" y="0"/>
                    <a:pt x="7025" y="0"/>
                  </a:cubicBezTo>
                  <a:cubicBezTo>
                    <a:pt x="3242" y="541"/>
                    <a:pt x="0" y="4323"/>
                    <a:pt x="0" y="8106"/>
                  </a:cubicBezTo>
                  <a:cubicBezTo>
                    <a:pt x="0" y="12430"/>
                    <a:pt x="3242" y="15132"/>
                    <a:pt x="7566" y="15132"/>
                  </a:cubicBezTo>
                  <a:cubicBezTo>
                    <a:pt x="11889" y="15132"/>
                    <a:pt x="15132" y="12430"/>
                    <a:pt x="15672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9765470" y="700354"/>
              <a:ext cx="27173" cy="26992"/>
            </a:xfrm>
            <a:custGeom>
              <a:avLst/>
              <a:gdLst>
                <a:gd name="connsiteX0" fmla="*/ 15731 w 15777"/>
                <a:gd name="connsiteY0" fmla="*/ 7025 h 15672"/>
                <a:gd name="connsiteX1" fmla="*/ 7625 w 15777"/>
                <a:gd name="connsiteY1" fmla="*/ 0 h 15672"/>
                <a:gd name="connsiteX2" fmla="*/ 59 w 15777"/>
                <a:gd name="connsiteY2" fmla="*/ 7566 h 15672"/>
                <a:gd name="connsiteX3" fmla="*/ 6544 w 15777"/>
                <a:gd name="connsiteY3" fmla="*/ 15672 h 15672"/>
                <a:gd name="connsiteX4" fmla="*/ 15731 w 15777"/>
                <a:gd name="connsiteY4" fmla="*/ 7025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672">
                  <a:moveTo>
                    <a:pt x="15731" y="7025"/>
                  </a:moveTo>
                  <a:cubicBezTo>
                    <a:pt x="15191" y="3243"/>
                    <a:pt x="11408" y="0"/>
                    <a:pt x="7625" y="0"/>
                  </a:cubicBezTo>
                  <a:cubicBezTo>
                    <a:pt x="3842" y="0"/>
                    <a:pt x="599" y="3243"/>
                    <a:pt x="59" y="7566"/>
                  </a:cubicBezTo>
                  <a:cubicBezTo>
                    <a:pt x="-481" y="11349"/>
                    <a:pt x="2761" y="15132"/>
                    <a:pt x="6544" y="15672"/>
                  </a:cubicBezTo>
                  <a:cubicBezTo>
                    <a:pt x="11949" y="15672"/>
                    <a:pt x="16272" y="11889"/>
                    <a:pt x="1573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9098777" y="700253"/>
              <a:ext cx="26513" cy="26522"/>
            </a:xfrm>
            <a:custGeom>
              <a:avLst/>
              <a:gdLst>
                <a:gd name="connsiteX0" fmla="*/ 8858 w 15394"/>
                <a:gd name="connsiteY0" fmla="*/ 59 h 15399"/>
                <a:gd name="connsiteX1" fmla="*/ 211 w 15394"/>
                <a:gd name="connsiteY1" fmla="*/ 6544 h 15399"/>
                <a:gd name="connsiteX2" fmla="*/ 6156 w 15394"/>
                <a:gd name="connsiteY2" fmla="*/ 15191 h 15399"/>
                <a:gd name="connsiteX3" fmla="*/ 15343 w 15394"/>
                <a:gd name="connsiteY3" fmla="*/ 8166 h 15399"/>
                <a:gd name="connsiteX4" fmla="*/ 8858 w 15394"/>
                <a:gd name="connsiteY4" fmla="*/ 59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4" h="15399">
                  <a:moveTo>
                    <a:pt x="8858" y="59"/>
                  </a:moveTo>
                  <a:cubicBezTo>
                    <a:pt x="5615" y="-481"/>
                    <a:pt x="1292" y="2761"/>
                    <a:pt x="211" y="6544"/>
                  </a:cubicBezTo>
                  <a:cubicBezTo>
                    <a:pt x="-870" y="10327"/>
                    <a:pt x="2372" y="14110"/>
                    <a:pt x="6156" y="15191"/>
                  </a:cubicBezTo>
                  <a:cubicBezTo>
                    <a:pt x="11019" y="16272"/>
                    <a:pt x="15343" y="13029"/>
                    <a:pt x="15343" y="8166"/>
                  </a:cubicBezTo>
                  <a:cubicBezTo>
                    <a:pt x="15883" y="4382"/>
                    <a:pt x="12100" y="600"/>
                    <a:pt x="88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9010637" y="701284"/>
              <a:ext cx="27188" cy="26163"/>
            </a:xfrm>
            <a:custGeom>
              <a:avLst/>
              <a:gdLst>
                <a:gd name="connsiteX0" fmla="*/ 15718 w 15786"/>
                <a:gd name="connsiteY0" fmla="*/ 7025 h 15191"/>
                <a:gd name="connsiteX1" fmla="*/ 8152 w 15786"/>
                <a:gd name="connsiteY1" fmla="*/ 0 h 15191"/>
                <a:gd name="connsiteX2" fmla="*/ 46 w 15786"/>
                <a:gd name="connsiteY2" fmla="*/ 9187 h 15191"/>
                <a:gd name="connsiteX3" fmla="*/ 8693 w 15786"/>
                <a:gd name="connsiteY3" fmla="*/ 15132 h 15191"/>
                <a:gd name="connsiteX4" fmla="*/ 15718 w 15786"/>
                <a:gd name="connsiteY4" fmla="*/ 70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6" h="15191">
                  <a:moveTo>
                    <a:pt x="15718" y="7025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910" y="15672"/>
                    <a:pt x="8693" y="15132"/>
                  </a:cubicBezTo>
                  <a:cubicBezTo>
                    <a:pt x="13557" y="14591"/>
                    <a:pt x="16259" y="10809"/>
                    <a:pt x="1571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011648" y="2210066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268"/>
                    <a:pt x="15132" y="7025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9099141" y="2210066"/>
              <a:ext cx="26062" cy="26139"/>
            </a:xfrm>
            <a:custGeom>
              <a:avLst/>
              <a:gdLst>
                <a:gd name="connsiteX0" fmla="*/ 7566 w 15132"/>
                <a:gd name="connsiteY0" fmla="*/ 0 h 15177"/>
                <a:gd name="connsiteX1" fmla="*/ 0 w 15132"/>
                <a:gd name="connsiteY1" fmla="*/ 7025 h 15177"/>
                <a:gd name="connsiteX2" fmla="*/ 8647 w 15132"/>
                <a:gd name="connsiteY2" fmla="*/ 15132 h 15177"/>
                <a:gd name="connsiteX3" fmla="*/ 15132 w 15132"/>
                <a:gd name="connsiteY3" fmla="*/ 6485 h 15177"/>
                <a:gd name="connsiteX4" fmla="*/ 7566 w 15132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268"/>
                    <a:pt x="15132" y="6485"/>
                  </a:cubicBezTo>
                  <a:cubicBezTo>
                    <a:pt x="1513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8680935" y="2196916"/>
              <a:ext cx="26468" cy="26181"/>
            </a:xfrm>
            <a:custGeom>
              <a:avLst/>
              <a:gdLst>
                <a:gd name="connsiteX0" fmla="*/ 8815 w 15368"/>
                <a:gd name="connsiteY0" fmla="*/ 69 h 15201"/>
                <a:gd name="connsiteX1" fmla="*/ 168 w 15368"/>
                <a:gd name="connsiteY1" fmla="*/ 6014 h 15201"/>
                <a:gd name="connsiteX2" fmla="*/ 7734 w 15368"/>
                <a:gd name="connsiteY2" fmla="*/ 15201 h 15201"/>
                <a:gd name="connsiteX3" fmla="*/ 15300 w 15368"/>
                <a:gd name="connsiteY3" fmla="*/ 8175 h 15201"/>
                <a:gd name="connsiteX4" fmla="*/ 8815 w 15368"/>
                <a:gd name="connsiteY4" fmla="*/ 69 h 1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201">
                  <a:moveTo>
                    <a:pt x="8815" y="69"/>
                  </a:moveTo>
                  <a:cubicBezTo>
                    <a:pt x="5032" y="-471"/>
                    <a:pt x="708" y="2231"/>
                    <a:pt x="168" y="6014"/>
                  </a:cubicBezTo>
                  <a:cubicBezTo>
                    <a:pt x="-913" y="10337"/>
                    <a:pt x="3410" y="15201"/>
                    <a:pt x="7734" y="15201"/>
                  </a:cubicBezTo>
                  <a:cubicBezTo>
                    <a:pt x="11517" y="15201"/>
                    <a:pt x="14760" y="11958"/>
                    <a:pt x="15300" y="8175"/>
                  </a:cubicBezTo>
                  <a:cubicBezTo>
                    <a:pt x="15840" y="3852"/>
                    <a:pt x="13138" y="609"/>
                    <a:pt x="881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8929419" y="2196916"/>
              <a:ext cx="26484" cy="27111"/>
            </a:xfrm>
            <a:custGeom>
              <a:avLst/>
              <a:gdLst>
                <a:gd name="connsiteX0" fmla="*/ 8833 w 15377"/>
                <a:gd name="connsiteY0" fmla="*/ 69 h 15741"/>
                <a:gd name="connsiteX1" fmla="*/ 187 w 15377"/>
                <a:gd name="connsiteY1" fmla="*/ 6014 h 15741"/>
                <a:gd name="connsiteX2" fmla="*/ 7212 w 15377"/>
                <a:gd name="connsiteY2" fmla="*/ 15741 h 15741"/>
                <a:gd name="connsiteX3" fmla="*/ 15318 w 15377"/>
                <a:gd name="connsiteY3" fmla="*/ 8716 h 15741"/>
                <a:gd name="connsiteX4" fmla="*/ 8833 w 15377"/>
                <a:gd name="connsiteY4" fmla="*/ 69 h 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741">
                  <a:moveTo>
                    <a:pt x="8833" y="69"/>
                  </a:moveTo>
                  <a:cubicBezTo>
                    <a:pt x="5050" y="-471"/>
                    <a:pt x="727" y="2231"/>
                    <a:pt x="187" y="6014"/>
                  </a:cubicBezTo>
                  <a:cubicBezTo>
                    <a:pt x="-894" y="10337"/>
                    <a:pt x="2889" y="15201"/>
                    <a:pt x="7212" y="15741"/>
                  </a:cubicBezTo>
                  <a:cubicBezTo>
                    <a:pt x="10995" y="15741"/>
                    <a:pt x="14778" y="12499"/>
                    <a:pt x="15318" y="8716"/>
                  </a:cubicBezTo>
                  <a:cubicBezTo>
                    <a:pt x="15859" y="4933"/>
                    <a:pt x="12616" y="1150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9356965" y="2197035"/>
              <a:ext cx="26060" cy="26141"/>
            </a:xfrm>
            <a:custGeom>
              <a:avLst/>
              <a:gdLst>
                <a:gd name="connsiteX0" fmla="*/ 7566 w 15131"/>
                <a:gd name="connsiteY0" fmla="*/ 0 h 15178"/>
                <a:gd name="connsiteX1" fmla="*/ 0 w 15131"/>
                <a:gd name="connsiteY1" fmla="*/ 7026 h 15178"/>
                <a:gd name="connsiteX2" fmla="*/ 8647 w 15131"/>
                <a:gd name="connsiteY2" fmla="*/ 15132 h 15178"/>
                <a:gd name="connsiteX3" fmla="*/ 15132 w 15131"/>
                <a:gd name="connsiteY3" fmla="*/ 7026 h 15178"/>
                <a:gd name="connsiteX4" fmla="*/ 7566 w 15131"/>
                <a:gd name="connsiteY4" fmla="*/ 0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7566" y="0"/>
                  </a:moveTo>
                  <a:cubicBezTo>
                    <a:pt x="3243" y="0"/>
                    <a:pt x="0" y="3243"/>
                    <a:pt x="0" y="7026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2430" y="14592"/>
                    <a:pt x="15132" y="10809"/>
                    <a:pt x="15132" y="7026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9538393" y="1706519"/>
              <a:ext cx="26234" cy="26139"/>
            </a:xfrm>
            <a:custGeom>
              <a:avLst/>
              <a:gdLst>
                <a:gd name="connsiteX0" fmla="*/ 8688 w 15232"/>
                <a:gd name="connsiteY0" fmla="*/ 15132 h 15177"/>
                <a:gd name="connsiteX1" fmla="*/ 15173 w 15232"/>
                <a:gd name="connsiteY1" fmla="*/ 7025 h 15177"/>
                <a:gd name="connsiteX2" fmla="*/ 7607 w 15232"/>
                <a:gd name="connsiteY2" fmla="*/ 0 h 15177"/>
                <a:gd name="connsiteX3" fmla="*/ 41 w 15232"/>
                <a:gd name="connsiteY3" fmla="*/ 7025 h 15177"/>
                <a:gd name="connsiteX4" fmla="*/ 8688 w 15232"/>
                <a:gd name="connsiteY4" fmla="*/ 1513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8688" y="15132"/>
                  </a:moveTo>
                  <a:cubicBezTo>
                    <a:pt x="12471" y="14591"/>
                    <a:pt x="15714" y="1134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9448790" y="1706417"/>
              <a:ext cx="26470" cy="26163"/>
            </a:xfrm>
            <a:custGeom>
              <a:avLst/>
              <a:gdLst>
                <a:gd name="connsiteX0" fmla="*/ 15318 w 15369"/>
                <a:gd name="connsiteY0" fmla="*/ 8166 h 15191"/>
                <a:gd name="connsiteX1" fmla="*/ 8832 w 15369"/>
                <a:gd name="connsiteY1" fmla="*/ 59 h 15191"/>
                <a:gd name="connsiteX2" fmla="*/ 186 w 15369"/>
                <a:gd name="connsiteY2" fmla="*/ 6004 h 15191"/>
                <a:gd name="connsiteX3" fmla="*/ 7751 w 15369"/>
                <a:gd name="connsiteY3" fmla="*/ 15191 h 15191"/>
                <a:gd name="connsiteX4" fmla="*/ 15318 w 15369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9" h="15191">
                  <a:moveTo>
                    <a:pt x="15318" y="8166"/>
                  </a:moveTo>
                  <a:cubicBezTo>
                    <a:pt x="15858" y="4923"/>
                    <a:pt x="12075" y="600"/>
                    <a:pt x="8832" y="59"/>
                  </a:cubicBezTo>
                  <a:cubicBezTo>
                    <a:pt x="5590" y="-481"/>
                    <a:pt x="1267" y="2762"/>
                    <a:pt x="186" y="6004"/>
                  </a:cubicBezTo>
                  <a:cubicBezTo>
                    <a:pt x="-895" y="10327"/>
                    <a:pt x="2888" y="15191"/>
                    <a:pt x="7751" y="15191"/>
                  </a:cubicBezTo>
                  <a:cubicBezTo>
                    <a:pt x="11535" y="15191"/>
                    <a:pt x="15318" y="11948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9370855" y="1706519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68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ubicBezTo>
                    <a:pt x="12471" y="14591"/>
                    <a:pt x="15173" y="1134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8694183" y="1706519"/>
              <a:ext cx="26249" cy="26060"/>
            </a:xfrm>
            <a:custGeom>
              <a:avLst/>
              <a:gdLst>
                <a:gd name="connsiteX0" fmla="*/ 15173 w 15241"/>
                <a:gd name="connsiteY0" fmla="*/ 7025 h 15131"/>
                <a:gd name="connsiteX1" fmla="*/ 7607 w 15241"/>
                <a:gd name="connsiteY1" fmla="*/ 0 h 15131"/>
                <a:gd name="connsiteX2" fmla="*/ 41 w 15241"/>
                <a:gd name="connsiteY2" fmla="*/ 7025 h 15131"/>
                <a:gd name="connsiteX3" fmla="*/ 8688 w 15241"/>
                <a:gd name="connsiteY3" fmla="*/ 15132 h 15131"/>
                <a:gd name="connsiteX4" fmla="*/ 15173 w 15241"/>
                <a:gd name="connsiteY4" fmla="*/ 7025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131">
                  <a:moveTo>
                    <a:pt x="15173" y="7025"/>
                  </a:moveTo>
                  <a:cubicBezTo>
                    <a:pt x="14633" y="3242"/>
                    <a:pt x="11390" y="0"/>
                    <a:pt x="7607" y="0"/>
                  </a:cubicBezTo>
                  <a:cubicBezTo>
                    <a:pt x="3824" y="0"/>
                    <a:pt x="41" y="3783"/>
                    <a:pt x="41" y="7025"/>
                  </a:cubicBezTo>
                  <a:cubicBezTo>
                    <a:pt x="-499" y="11349"/>
                    <a:pt x="4365" y="15132"/>
                    <a:pt x="8688" y="15132"/>
                  </a:cubicBezTo>
                  <a:cubicBezTo>
                    <a:pt x="13012" y="15132"/>
                    <a:pt x="15714" y="11349"/>
                    <a:pt x="15173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9497221" y="2043458"/>
              <a:ext cx="26451" cy="26163"/>
            </a:xfrm>
            <a:custGeom>
              <a:avLst/>
              <a:gdLst>
                <a:gd name="connsiteX0" fmla="*/ 7734 w 15358"/>
                <a:gd name="connsiteY0" fmla="*/ 0 h 15191"/>
                <a:gd name="connsiteX1" fmla="*/ 168 w 15358"/>
                <a:gd name="connsiteY1" fmla="*/ 9187 h 15191"/>
                <a:gd name="connsiteX2" fmla="*/ 8815 w 15358"/>
                <a:gd name="connsiteY2" fmla="*/ 15132 h 15191"/>
                <a:gd name="connsiteX3" fmla="*/ 15300 w 15358"/>
                <a:gd name="connsiteY3" fmla="*/ 7026 h 15191"/>
                <a:gd name="connsiteX4" fmla="*/ 7734 w 15358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7734" y="0"/>
                  </a:moveTo>
                  <a:cubicBezTo>
                    <a:pt x="3410" y="0"/>
                    <a:pt x="-913" y="5404"/>
                    <a:pt x="168" y="9187"/>
                  </a:cubicBezTo>
                  <a:cubicBezTo>
                    <a:pt x="708" y="12430"/>
                    <a:pt x="557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5300" y="3783"/>
                    <a:pt x="1151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9840035" y="1693409"/>
              <a:ext cx="27080" cy="26461"/>
            </a:xfrm>
            <a:custGeom>
              <a:avLst/>
              <a:gdLst>
                <a:gd name="connsiteX0" fmla="*/ 5945 w 15723"/>
                <a:gd name="connsiteY0" fmla="*/ 15178 h 15364"/>
                <a:gd name="connsiteX1" fmla="*/ 15672 w 15723"/>
                <a:gd name="connsiteY1" fmla="*/ 8152 h 15364"/>
                <a:gd name="connsiteX2" fmla="*/ 8647 w 15723"/>
                <a:gd name="connsiteY2" fmla="*/ 46 h 15364"/>
                <a:gd name="connsiteX3" fmla="*/ 0 w 15723"/>
                <a:gd name="connsiteY3" fmla="*/ 8152 h 15364"/>
                <a:gd name="connsiteX4" fmla="*/ 5945 w 15723"/>
                <a:gd name="connsiteY4" fmla="*/ 15178 h 1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364">
                  <a:moveTo>
                    <a:pt x="5945" y="15178"/>
                  </a:moveTo>
                  <a:cubicBezTo>
                    <a:pt x="10268" y="16259"/>
                    <a:pt x="15132" y="12476"/>
                    <a:pt x="15672" y="8152"/>
                  </a:cubicBezTo>
                  <a:cubicBezTo>
                    <a:pt x="16213" y="4369"/>
                    <a:pt x="12430" y="586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540" y="11935"/>
                    <a:pt x="2702" y="14097"/>
                    <a:pt x="5945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9174455" y="1693488"/>
              <a:ext cx="26241" cy="26139"/>
            </a:xfrm>
            <a:custGeom>
              <a:avLst/>
              <a:gdLst>
                <a:gd name="connsiteX0" fmla="*/ 7612 w 15236"/>
                <a:gd name="connsiteY0" fmla="*/ 0 h 15177"/>
                <a:gd name="connsiteX1" fmla="*/ 46 w 15236"/>
                <a:gd name="connsiteY1" fmla="*/ 7025 h 15177"/>
                <a:gd name="connsiteX2" fmla="*/ 8693 w 15236"/>
                <a:gd name="connsiteY2" fmla="*/ 15132 h 15177"/>
                <a:gd name="connsiteX3" fmla="*/ 15178 w 15236"/>
                <a:gd name="connsiteY3" fmla="*/ 7025 h 15177"/>
                <a:gd name="connsiteX4" fmla="*/ 7612 w 15236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77">
                  <a:moveTo>
                    <a:pt x="7612" y="0"/>
                  </a:moveTo>
                  <a:cubicBezTo>
                    <a:pt x="3829" y="0"/>
                    <a:pt x="586" y="3242"/>
                    <a:pt x="46" y="7025"/>
                  </a:cubicBezTo>
                  <a:cubicBezTo>
                    <a:pt x="-495" y="11349"/>
                    <a:pt x="3829" y="15672"/>
                    <a:pt x="8693" y="15132"/>
                  </a:cubicBezTo>
                  <a:cubicBezTo>
                    <a:pt x="12476" y="14592"/>
                    <a:pt x="15718" y="11349"/>
                    <a:pt x="15178" y="7025"/>
                  </a:cubicBezTo>
                  <a:cubicBezTo>
                    <a:pt x="14637" y="3242"/>
                    <a:pt x="11395" y="0"/>
                    <a:pt x="76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9085820" y="1693488"/>
              <a:ext cx="26451" cy="26163"/>
            </a:xfrm>
            <a:custGeom>
              <a:avLst/>
              <a:gdLst>
                <a:gd name="connsiteX0" fmla="*/ 8815 w 15358"/>
                <a:gd name="connsiteY0" fmla="*/ 15132 h 15191"/>
                <a:gd name="connsiteX1" fmla="*/ 15300 w 15358"/>
                <a:gd name="connsiteY1" fmla="*/ 7025 h 15191"/>
                <a:gd name="connsiteX2" fmla="*/ 7734 w 15358"/>
                <a:gd name="connsiteY2" fmla="*/ 0 h 15191"/>
                <a:gd name="connsiteX3" fmla="*/ 168 w 15358"/>
                <a:gd name="connsiteY3" fmla="*/ 9187 h 15191"/>
                <a:gd name="connsiteX4" fmla="*/ 8815 w 15358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8815" y="15132"/>
                  </a:moveTo>
                  <a:cubicBezTo>
                    <a:pt x="12598" y="14592"/>
                    <a:pt x="15840" y="11349"/>
                    <a:pt x="15300" y="7025"/>
                  </a:cubicBezTo>
                  <a:cubicBezTo>
                    <a:pt x="14760" y="3242"/>
                    <a:pt x="11517" y="0"/>
                    <a:pt x="7734" y="0"/>
                  </a:cubicBezTo>
                  <a:cubicBezTo>
                    <a:pt x="3410" y="0"/>
                    <a:pt x="-913" y="4864"/>
                    <a:pt x="168" y="9187"/>
                  </a:cubicBezTo>
                  <a:cubicBezTo>
                    <a:pt x="1249" y="12430"/>
                    <a:pt x="5032" y="15672"/>
                    <a:pt x="881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8849694" y="1680386"/>
              <a:ext cx="26139" cy="26234"/>
            </a:xfrm>
            <a:custGeom>
              <a:avLst/>
              <a:gdLst>
                <a:gd name="connsiteX0" fmla="*/ 15132 w 15177"/>
                <a:gd name="connsiteY0" fmla="*/ 8688 h 15232"/>
                <a:gd name="connsiteX1" fmla="*/ 7025 w 15177"/>
                <a:gd name="connsiteY1" fmla="*/ 41 h 15232"/>
                <a:gd name="connsiteX2" fmla="*/ 0 w 15177"/>
                <a:gd name="connsiteY2" fmla="*/ 7607 h 15232"/>
                <a:gd name="connsiteX3" fmla="*/ 7025 w 15177"/>
                <a:gd name="connsiteY3" fmla="*/ 15173 h 15232"/>
                <a:gd name="connsiteX4" fmla="*/ 15132 w 15177"/>
                <a:gd name="connsiteY4" fmla="*/ 8688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15132" y="8688"/>
                  </a:moveTo>
                  <a:cubicBezTo>
                    <a:pt x="15672" y="4365"/>
                    <a:pt x="11349" y="-499"/>
                    <a:pt x="7025" y="41"/>
                  </a:cubicBezTo>
                  <a:cubicBezTo>
                    <a:pt x="3243" y="582"/>
                    <a:pt x="0" y="3824"/>
                    <a:pt x="0" y="7607"/>
                  </a:cubicBezTo>
                  <a:cubicBezTo>
                    <a:pt x="0" y="11390"/>
                    <a:pt x="3243" y="14633"/>
                    <a:pt x="7025" y="15173"/>
                  </a:cubicBezTo>
                  <a:cubicBezTo>
                    <a:pt x="11349" y="15714"/>
                    <a:pt x="15132" y="12471"/>
                    <a:pt x="15132" y="868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9200305" y="1774465"/>
              <a:ext cx="27398" cy="26163"/>
            </a:xfrm>
            <a:custGeom>
              <a:avLst/>
              <a:gdLst>
                <a:gd name="connsiteX0" fmla="*/ 7734 w 15908"/>
                <a:gd name="connsiteY0" fmla="*/ 0 h 15191"/>
                <a:gd name="connsiteX1" fmla="*/ 168 w 15908"/>
                <a:gd name="connsiteY1" fmla="*/ 9187 h 15191"/>
                <a:gd name="connsiteX2" fmla="*/ 9355 w 15908"/>
                <a:gd name="connsiteY2" fmla="*/ 15132 h 15191"/>
                <a:gd name="connsiteX3" fmla="*/ 15840 w 15908"/>
                <a:gd name="connsiteY3" fmla="*/ 7025 h 15191"/>
                <a:gd name="connsiteX4" fmla="*/ 7734 w 15908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8" h="15191">
                  <a:moveTo>
                    <a:pt x="7734" y="0"/>
                  </a:moveTo>
                  <a:cubicBezTo>
                    <a:pt x="3410" y="540"/>
                    <a:pt x="-913" y="5404"/>
                    <a:pt x="168" y="9187"/>
                  </a:cubicBezTo>
                  <a:cubicBezTo>
                    <a:pt x="1249" y="12430"/>
                    <a:pt x="5572" y="15672"/>
                    <a:pt x="9355" y="15132"/>
                  </a:cubicBezTo>
                  <a:cubicBezTo>
                    <a:pt x="13679" y="14592"/>
                    <a:pt x="16381" y="11349"/>
                    <a:pt x="15840" y="7025"/>
                  </a:cubicBezTo>
                  <a:cubicBezTo>
                    <a:pt x="14760" y="3242"/>
                    <a:pt x="1097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8755686" y="1774377"/>
              <a:ext cx="26992" cy="27198"/>
            </a:xfrm>
            <a:custGeom>
              <a:avLst/>
              <a:gdLst>
                <a:gd name="connsiteX0" fmla="*/ 9187 w 15672"/>
                <a:gd name="connsiteY0" fmla="*/ 52 h 15792"/>
                <a:gd name="connsiteX1" fmla="*/ 0 w 15672"/>
                <a:gd name="connsiteY1" fmla="*/ 8158 h 15792"/>
                <a:gd name="connsiteX2" fmla="*/ 7566 w 15672"/>
                <a:gd name="connsiteY2" fmla="*/ 15724 h 15792"/>
                <a:gd name="connsiteX3" fmla="*/ 15672 w 15672"/>
                <a:gd name="connsiteY3" fmla="*/ 9239 h 15792"/>
                <a:gd name="connsiteX4" fmla="*/ 9187 w 15672"/>
                <a:gd name="connsiteY4" fmla="*/ 52 h 1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792">
                  <a:moveTo>
                    <a:pt x="9187" y="52"/>
                  </a:moveTo>
                  <a:cubicBezTo>
                    <a:pt x="4864" y="-489"/>
                    <a:pt x="0" y="3294"/>
                    <a:pt x="0" y="8158"/>
                  </a:cubicBezTo>
                  <a:cubicBezTo>
                    <a:pt x="0" y="11941"/>
                    <a:pt x="3242" y="15183"/>
                    <a:pt x="7566" y="15724"/>
                  </a:cubicBezTo>
                  <a:cubicBezTo>
                    <a:pt x="11889" y="16264"/>
                    <a:pt x="15132" y="13562"/>
                    <a:pt x="15672" y="9239"/>
                  </a:cubicBezTo>
                  <a:cubicBezTo>
                    <a:pt x="15672" y="4915"/>
                    <a:pt x="1243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8445668" y="1774394"/>
              <a:ext cx="27062" cy="26132"/>
            </a:xfrm>
            <a:custGeom>
              <a:avLst/>
              <a:gdLst>
                <a:gd name="connsiteX0" fmla="*/ 8688 w 15713"/>
                <a:gd name="connsiteY0" fmla="*/ 41 h 15173"/>
                <a:gd name="connsiteX1" fmla="*/ 41 w 15713"/>
                <a:gd name="connsiteY1" fmla="*/ 8148 h 15173"/>
                <a:gd name="connsiteX2" fmla="*/ 8148 w 15713"/>
                <a:gd name="connsiteY2" fmla="*/ 15173 h 15173"/>
                <a:gd name="connsiteX3" fmla="*/ 15713 w 15713"/>
                <a:gd name="connsiteY3" fmla="*/ 8148 h 15173"/>
                <a:gd name="connsiteX4" fmla="*/ 8688 w 15713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688" y="41"/>
                  </a:moveTo>
                  <a:cubicBezTo>
                    <a:pt x="4365" y="-499"/>
                    <a:pt x="-499" y="4365"/>
                    <a:pt x="41" y="8148"/>
                  </a:cubicBezTo>
                  <a:cubicBezTo>
                    <a:pt x="582" y="11390"/>
                    <a:pt x="3824" y="14633"/>
                    <a:pt x="8148" y="15173"/>
                  </a:cubicBezTo>
                  <a:cubicBezTo>
                    <a:pt x="12471" y="15173"/>
                    <a:pt x="15713" y="12471"/>
                    <a:pt x="15713" y="8148"/>
                  </a:cubicBezTo>
                  <a:cubicBezTo>
                    <a:pt x="15173" y="3824"/>
                    <a:pt x="12471" y="582"/>
                    <a:pt x="868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9086110" y="1758642"/>
              <a:ext cx="26060" cy="26324"/>
            </a:xfrm>
            <a:custGeom>
              <a:avLst/>
              <a:gdLst>
                <a:gd name="connsiteX0" fmla="*/ 8647 w 15131"/>
                <a:gd name="connsiteY0" fmla="*/ 15132 h 15284"/>
                <a:gd name="connsiteX1" fmla="*/ 15132 w 15131"/>
                <a:gd name="connsiteY1" fmla="*/ 7025 h 15284"/>
                <a:gd name="connsiteX2" fmla="*/ 7566 w 15131"/>
                <a:gd name="connsiteY2" fmla="*/ 0 h 15284"/>
                <a:gd name="connsiteX3" fmla="*/ 0 w 15131"/>
                <a:gd name="connsiteY3" fmla="*/ 7025 h 15284"/>
                <a:gd name="connsiteX4" fmla="*/ 8647 w 15131"/>
                <a:gd name="connsiteY4" fmla="*/ 15132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84">
                  <a:moveTo>
                    <a:pt x="8647" y="15132"/>
                  </a:moveTo>
                  <a:cubicBezTo>
                    <a:pt x="11889" y="14592"/>
                    <a:pt x="15132" y="10268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4864" y="16213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8862652" y="1761355"/>
              <a:ext cx="26132" cy="26139"/>
            </a:xfrm>
            <a:custGeom>
              <a:avLst/>
              <a:gdLst>
                <a:gd name="connsiteX0" fmla="*/ 7607 w 15173"/>
                <a:gd name="connsiteY0" fmla="*/ 15178 h 15177"/>
                <a:gd name="connsiteX1" fmla="*/ 15173 w 15173"/>
                <a:gd name="connsiteY1" fmla="*/ 8152 h 15177"/>
                <a:gd name="connsiteX2" fmla="*/ 8688 w 15173"/>
                <a:gd name="connsiteY2" fmla="*/ 46 h 15177"/>
                <a:gd name="connsiteX3" fmla="*/ 41 w 15173"/>
                <a:gd name="connsiteY3" fmla="*/ 8152 h 15177"/>
                <a:gd name="connsiteX4" fmla="*/ 7607 w 1517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15178"/>
                  </a:moveTo>
                  <a:cubicBezTo>
                    <a:pt x="11390" y="15178"/>
                    <a:pt x="15173" y="12476"/>
                    <a:pt x="15173" y="8152"/>
                  </a:cubicBezTo>
                  <a:cubicBezTo>
                    <a:pt x="15173" y="4369"/>
                    <a:pt x="11931" y="587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582" y="11935"/>
                    <a:pt x="3824" y="15178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8998617" y="1732291"/>
              <a:ext cx="26179" cy="26451"/>
            </a:xfrm>
            <a:custGeom>
              <a:avLst/>
              <a:gdLst>
                <a:gd name="connsiteX0" fmla="*/ 9187 w 15200"/>
                <a:gd name="connsiteY0" fmla="*/ 168 h 15358"/>
                <a:gd name="connsiteX1" fmla="*/ 0 w 15200"/>
                <a:gd name="connsiteY1" fmla="*/ 7734 h 15358"/>
                <a:gd name="connsiteX2" fmla="*/ 7025 w 15200"/>
                <a:gd name="connsiteY2" fmla="*/ 15300 h 15358"/>
                <a:gd name="connsiteX3" fmla="*/ 15132 w 15200"/>
                <a:gd name="connsiteY3" fmla="*/ 8815 h 15358"/>
                <a:gd name="connsiteX4" fmla="*/ 9187 w 15200"/>
                <a:gd name="connsiteY4" fmla="*/ 168 h 1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58">
                  <a:moveTo>
                    <a:pt x="9187" y="168"/>
                  </a:moveTo>
                  <a:cubicBezTo>
                    <a:pt x="4864" y="-913"/>
                    <a:pt x="0" y="3410"/>
                    <a:pt x="0" y="7734"/>
                  </a:cubicBezTo>
                  <a:cubicBezTo>
                    <a:pt x="0" y="11517"/>
                    <a:pt x="3243" y="15300"/>
                    <a:pt x="7025" y="15300"/>
                  </a:cubicBezTo>
                  <a:cubicBezTo>
                    <a:pt x="10809" y="15840"/>
                    <a:pt x="14592" y="12598"/>
                    <a:pt x="15132" y="8815"/>
                  </a:cubicBezTo>
                  <a:cubicBezTo>
                    <a:pt x="15672" y="5032"/>
                    <a:pt x="12970" y="708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8174804" y="1719549"/>
              <a:ext cx="26139" cy="26163"/>
            </a:xfrm>
            <a:custGeom>
              <a:avLst/>
              <a:gdLst>
                <a:gd name="connsiteX0" fmla="*/ 8152 w 15177"/>
                <a:gd name="connsiteY0" fmla="*/ 15132 h 15191"/>
                <a:gd name="connsiteX1" fmla="*/ 15178 w 15177"/>
                <a:gd name="connsiteY1" fmla="*/ 7566 h 15191"/>
                <a:gd name="connsiteX2" fmla="*/ 8152 w 15177"/>
                <a:gd name="connsiteY2" fmla="*/ 0 h 15191"/>
                <a:gd name="connsiteX3" fmla="*/ 46 w 15177"/>
                <a:gd name="connsiteY3" fmla="*/ 9187 h 15191"/>
                <a:gd name="connsiteX4" fmla="*/ 8152 w 15177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1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369" y="1567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8742565" y="2044388"/>
              <a:ext cx="26268" cy="27093"/>
            </a:xfrm>
            <a:custGeom>
              <a:avLst/>
              <a:gdLst>
                <a:gd name="connsiteX0" fmla="*/ 15183 w 15252"/>
                <a:gd name="connsiteY0" fmla="*/ 7025 h 15731"/>
                <a:gd name="connsiteX1" fmla="*/ 7618 w 15252"/>
                <a:gd name="connsiteY1" fmla="*/ 0 h 15731"/>
                <a:gd name="connsiteX2" fmla="*/ 52 w 15252"/>
                <a:gd name="connsiteY2" fmla="*/ 9728 h 15731"/>
                <a:gd name="connsiteX3" fmla="*/ 8699 w 15252"/>
                <a:gd name="connsiteY3" fmla="*/ 15672 h 15731"/>
                <a:gd name="connsiteX4" fmla="*/ 15183 w 15252"/>
                <a:gd name="connsiteY4" fmla="*/ 7025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731">
                  <a:moveTo>
                    <a:pt x="15183" y="7025"/>
                  </a:moveTo>
                  <a:cubicBezTo>
                    <a:pt x="14643" y="3242"/>
                    <a:pt x="11401" y="0"/>
                    <a:pt x="7618" y="0"/>
                  </a:cubicBezTo>
                  <a:cubicBezTo>
                    <a:pt x="3294" y="0"/>
                    <a:pt x="-489" y="4864"/>
                    <a:pt x="52" y="9728"/>
                  </a:cubicBezTo>
                  <a:cubicBezTo>
                    <a:pt x="592" y="12970"/>
                    <a:pt x="5456" y="16213"/>
                    <a:pt x="8699" y="15672"/>
                  </a:cubicBezTo>
                  <a:cubicBezTo>
                    <a:pt x="13022" y="14592"/>
                    <a:pt x="15724" y="10809"/>
                    <a:pt x="15183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9357607" y="1603203"/>
              <a:ext cx="26349" cy="26163"/>
            </a:xfrm>
            <a:custGeom>
              <a:avLst/>
              <a:gdLst>
                <a:gd name="connsiteX0" fmla="*/ 15299 w 15299"/>
                <a:gd name="connsiteY0" fmla="*/ 7025 h 15191"/>
                <a:gd name="connsiteX1" fmla="*/ 8274 w 15299"/>
                <a:gd name="connsiteY1" fmla="*/ 0 h 15191"/>
                <a:gd name="connsiteX2" fmla="*/ 167 w 15299"/>
                <a:gd name="connsiteY2" fmla="*/ 8647 h 15191"/>
                <a:gd name="connsiteX3" fmla="*/ 8274 w 15299"/>
                <a:gd name="connsiteY3" fmla="*/ 15132 h 15191"/>
                <a:gd name="connsiteX4" fmla="*/ 15299 w 15299"/>
                <a:gd name="connsiteY4" fmla="*/ 70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91">
                  <a:moveTo>
                    <a:pt x="15299" y="7025"/>
                  </a:moveTo>
                  <a:cubicBezTo>
                    <a:pt x="15299" y="2702"/>
                    <a:pt x="12597" y="0"/>
                    <a:pt x="8274" y="0"/>
                  </a:cubicBezTo>
                  <a:cubicBezTo>
                    <a:pt x="3410" y="0"/>
                    <a:pt x="-914" y="4323"/>
                    <a:pt x="167" y="8647"/>
                  </a:cubicBezTo>
                  <a:cubicBezTo>
                    <a:pt x="708" y="12430"/>
                    <a:pt x="5031" y="15672"/>
                    <a:pt x="8274" y="15132"/>
                  </a:cubicBezTo>
                  <a:cubicBezTo>
                    <a:pt x="12056" y="14592"/>
                    <a:pt x="14759" y="11349"/>
                    <a:pt x="15299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9187563" y="1576210"/>
              <a:ext cx="26062" cy="26139"/>
            </a:xfrm>
            <a:custGeom>
              <a:avLst/>
              <a:gdLst>
                <a:gd name="connsiteX0" fmla="*/ 15132 w 15132"/>
                <a:gd name="connsiteY0" fmla="*/ 7025 h 15177"/>
                <a:gd name="connsiteX1" fmla="*/ 7566 w 15132"/>
                <a:gd name="connsiteY1" fmla="*/ 0 h 15177"/>
                <a:gd name="connsiteX2" fmla="*/ 0 w 15132"/>
                <a:gd name="connsiteY2" fmla="*/ 7025 h 15177"/>
                <a:gd name="connsiteX3" fmla="*/ 8647 w 15132"/>
                <a:gd name="connsiteY3" fmla="*/ 15132 h 15177"/>
                <a:gd name="connsiteX4" fmla="*/ 15132 w 15132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15132" y="7025"/>
                  </a:move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0" y="3783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5132"/>
                    <a:pt x="15132" y="10268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8998538" y="2056489"/>
              <a:ext cx="26139" cy="26060"/>
            </a:xfrm>
            <a:custGeom>
              <a:avLst/>
              <a:gdLst>
                <a:gd name="connsiteX0" fmla="*/ 8152 w 15177"/>
                <a:gd name="connsiteY0" fmla="*/ 0 h 15131"/>
                <a:gd name="connsiteX1" fmla="*/ 46 w 15177"/>
                <a:gd name="connsiteY1" fmla="*/ 8647 h 15131"/>
                <a:gd name="connsiteX2" fmla="*/ 8152 w 15177"/>
                <a:gd name="connsiteY2" fmla="*/ 15132 h 15131"/>
                <a:gd name="connsiteX3" fmla="*/ 15178 w 15177"/>
                <a:gd name="connsiteY3" fmla="*/ 7566 h 15131"/>
                <a:gd name="connsiteX4" fmla="*/ 8152 w 15177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2430"/>
                    <a:pt x="4369" y="15132"/>
                    <a:pt x="8152" y="15132"/>
                  </a:cubicBezTo>
                  <a:cubicBezTo>
                    <a:pt x="11935" y="14592"/>
                    <a:pt x="15178" y="11349"/>
                    <a:pt x="1517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8522914" y="1550077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ubicBezTo>
                    <a:pt x="11935" y="14633"/>
                    <a:pt x="15178" y="11390"/>
                    <a:pt x="15178" y="7607"/>
                  </a:cubicBezTo>
                  <a:cubicBezTo>
                    <a:pt x="15178" y="4365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9643642" y="1537040"/>
              <a:ext cx="25232" cy="26258"/>
            </a:xfrm>
            <a:custGeom>
              <a:avLst/>
              <a:gdLst>
                <a:gd name="connsiteX0" fmla="*/ 8106 w 14650"/>
                <a:gd name="connsiteY0" fmla="*/ 46 h 15246"/>
                <a:gd name="connsiteX1" fmla="*/ 0 w 14650"/>
                <a:gd name="connsiteY1" fmla="*/ 8693 h 15246"/>
                <a:gd name="connsiteX2" fmla="*/ 7566 w 14650"/>
                <a:gd name="connsiteY2" fmla="*/ 15178 h 15246"/>
                <a:gd name="connsiteX3" fmla="*/ 14592 w 14650"/>
                <a:gd name="connsiteY3" fmla="*/ 7612 h 15246"/>
                <a:gd name="connsiteX4" fmla="*/ 8106 w 14650"/>
                <a:gd name="connsiteY4" fmla="*/ 46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46">
                  <a:moveTo>
                    <a:pt x="8106" y="46"/>
                  </a:moveTo>
                  <a:cubicBezTo>
                    <a:pt x="3783" y="-495"/>
                    <a:pt x="0" y="3829"/>
                    <a:pt x="0" y="8693"/>
                  </a:cubicBezTo>
                  <a:cubicBezTo>
                    <a:pt x="541" y="13016"/>
                    <a:pt x="3783" y="15718"/>
                    <a:pt x="7566" y="15178"/>
                  </a:cubicBezTo>
                  <a:cubicBezTo>
                    <a:pt x="11349" y="14637"/>
                    <a:pt x="14592" y="10854"/>
                    <a:pt x="14592" y="7612"/>
                  </a:cubicBezTo>
                  <a:cubicBezTo>
                    <a:pt x="15132" y="3829"/>
                    <a:pt x="11889" y="46"/>
                    <a:pt x="8106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8134790" y="1537040"/>
              <a:ext cx="26132" cy="26139"/>
            </a:xfrm>
            <a:custGeom>
              <a:avLst/>
              <a:gdLst>
                <a:gd name="connsiteX0" fmla="*/ 41 w 15173"/>
                <a:gd name="connsiteY0" fmla="*/ 8152 h 15177"/>
                <a:gd name="connsiteX1" fmla="*/ 7607 w 15173"/>
                <a:gd name="connsiteY1" fmla="*/ 15178 h 15177"/>
                <a:gd name="connsiteX2" fmla="*/ 15173 w 15173"/>
                <a:gd name="connsiteY2" fmla="*/ 8152 h 15177"/>
                <a:gd name="connsiteX3" fmla="*/ 8688 w 15173"/>
                <a:gd name="connsiteY3" fmla="*/ 46 h 15177"/>
                <a:gd name="connsiteX4" fmla="*/ 41 w 15173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41" y="8152"/>
                  </a:moveTo>
                  <a:cubicBezTo>
                    <a:pt x="41" y="11935"/>
                    <a:pt x="3824" y="15178"/>
                    <a:pt x="7607" y="15178"/>
                  </a:cubicBezTo>
                  <a:cubicBezTo>
                    <a:pt x="11931" y="15178"/>
                    <a:pt x="14633" y="11935"/>
                    <a:pt x="15173" y="8152"/>
                  </a:cubicBezTo>
                  <a:cubicBezTo>
                    <a:pt x="15173" y="3829"/>
                    <a:pt x="12471" y="4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8942691" y="1622750"/>
              <a:ext cx="26139" cy="26150"/>
            </a:xfrm>
            <a:custGeom>
              <a:avLst/>
              <a:gdLst>
                <a:gd name="connsiteX0" fmla="*/ 7612 w 15177"/>
                <a:gd name="connsiteY0" fmla="*/ 0 h 15183"/>
                <a:gd name="connsiteX1" fmla="*/ 46 w 15177"/>
                <a:gd name="connsiteY1" fmla="*/ 7025 h 15183"/>
                <a:gd name="connsiteX2" fmla="*/ 8152 w 15177"/>
                <a:gd name="connsiteY2" fmla="*/ 15132 h 15183"/>
                <a:gd name="connsiteX3" fmla="*/ 15178 w 15177"/>
                <a:gd name="connsiteY3" fmla="*/ 7025 h 15183"/>
                <a:gd name="connsiteX4" fmla="*/ 7612 w 15177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83">
                  <a:moveTo>
                    <a:pt x="7612" y="0"/>
                  </a:moveTo>
                  <a:cubicBezTo>
                    <a:pt x="3829" y="0"/>
                    <a:pt x="46" y="2702"/>
                    <a:pt x="46" y="7025"/>
                  </a:cubicBezTo>
                  <a:cubicBezTo>
                    <a:pt x="-494" y="11889"/>
                    <a:pt x="3829" y="15672"/>
                    <a:pt x="8152" y="15132"/>
                  </a:cubicBezTo>
                  <a:cubicBezTo>
                    <a:pt x="11935" y="14591"/>
                    <a:pt x="15178" y="10809"/>
                    <a:pt x="15178" y="7025"/>
                  </a:cubicBezTo>
                  <a:cubicBezTo>
                    <a:pt x="15178" y="3242"/>
                    <a:pt x="11395" y="0"/>
                    <a:pt x="76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8187914" y="1622648"/>
              <a:ext cx="26060" cy="26241"/>
            </a:xfrm>
            <a:custGeom>
              <a:avLst/>
              <a:gdLst>
                <a:gd name="connsiteX0" fmla="*/ 7566 w 15131"/>
                <a:gd name="connsiteY0" fmla="*/ 59 h 15236"/>
                <a:gd name="connsiteX1" fmla="*/ 0 w 15131"/>
                <a:gd name="connsiteY1" fmla="*/ 7084 h 15236"/>
                <a:gd name="connsiteX2" fmla="*/ 8647 w 15131"/>
                <a:gd name="connsiteY2" fmla="*/ 15191 h 15236"/>
                <a:gd name="connsiteX3" fmla="*/ 15132 w 15131"/>
                <a:gd name="connsiteY3" fmla="*/ 7084 h 15236"/>
                <a:gd name="connsiteX4" fmla="*/ 7566 w 15131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36">
                  <a:moveTo>
                    <a:pt x="7566" y="59"/>
                  </a:moveTo>
                  <a:cubicBezTo>
                    <a:pt x="3783" y="59"/>
                    <a:pt x="0" y="3301"/>
                    <a:pt x="0" y="7084"/>
                  </a:cubicBezTo>
                  <a:cubicBezTo>
                    <a:pt x="0" y="11408"/>
                    <a:pt x="4864" y="15731"/>
                    <a:pt x="8647" y="15191"/>
                  </a:cubicBezTo>
                  <a:cubicBezTo>
                    <a:pt x="11889" y="14650"/>
                    <a:pt x="15132" y="10327"/>
                    <a:pt x="15132" y="7084"/>
                  </a:cubicBezTo>
                  <a:cubicBezTo>
                    <a:pt x="15132" y="2761"/>
                    <a:pt x="11349" y="-482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9139806" y="1615201"/>
              <a:ext cx="26453" cy="26163"/>
            </a:xfrm>
            <a:custGeom>
              <a:avLst/>
              <a:gdLst>
                <a:gd name="connsiteX0" fmla="*/ 7734 w 15359"/>
                <a:gd name="connsiteY0" fmla="*/ 15192 h 15191"/>
                <a:gd name="connsiteX1" fmla="*/ 15300 w 15359"/>
                <a:gd name="connsiteY1" fmla="*/ 8166 h 15191"/>
                <a:gd name="connsiteX2" fmla="*/ 8815 w 15359"/>
                <a:gd name="connsiteY2" fmla="*/ 59 h 15191"/>
                <a:gd name="connsiteX3" fmla="*/ 168 w 15359"/>
                <a:gd name="connsiteY3" fmla="*/ 6004 h 15191"/>
                <a:gd name="connsiteX4" fmla="*/ 7734 w 15359"/>
                <a:gd name="connsiteY4" fmla="*/ 1519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191">
                  <a:moveTo>
                    <a:pt x="7734" y="15192"/>
                  </a:moveTo>
                  <a:cubicBezTo>
                    <a:pt x="10977" y="15192"/>
                    <a:pt x="14760" y="11949"/>
                    <a:pt x="15300" y="8166"/>
                  </a:cubicBezTo>
                  <a:cubicBezTo>
                    <a:pt x="15840" y="3842"/>
                    <a:pt x="12598" y="600"/>
                    <a:pt x="8815" y="59"/>
                  </a:cubicBezTo>
                  <a:cubicBezTo>
                    <a:pt x="5032" y="-481"/>
                    <a:pt x="708" y="2761"/>
                    <a:pt x="168" y="6004"/>
                  </a:cubicBezTo>
                  <a:cubicBezTo>
                    <a:pt x="-913" y="10328"/>
                    <a:pt x="3410" y="15192"/>
                    <a:pt x="7734" y="151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9073690" y="1615201"/>
              <a:ext cx="26499" cy="27093"/>
            </a:xfrm>
            <a:custGeom>
              <a:avLst/>
              <a:gdLst>
                <a:gd name="connsiteX0" fmla="*/ 7751 w 15386"/>
                <a:gd name="connsiteY0" fmla="*/ 15732 h 15731"/>
                <a:gd name="connsiteX1" fmla="*/ 15318 w 15386"/>
                <a:gd name="connsiteY1" fmla="*/ 8166 h 15731"/>
                <a:gd name="connsiteX2" fmla="*/ 8832 w 15386"/>
                <a:gd name="connsiteY2" fmla="*/ 59 h 15731"/>
                <a:gd name="connsiteX3" fmla="*/ 186 w 15386"/>
                <a:gd name="connsiteY3" fmla="*/ 6004 h 15731"/>
                <a:gd name="connsiteX4" fmla="*/ 7751 w 15386"/>
                <a:gd name="connsiteY4" fmla="*/ 15732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" h="15731">
                  <a:moveTo>
                    <a:pt x="7751" y="15732"/>
                  </a:moveTo>
                  <a:cubicBezTo>
                    <a:pt x="11535" y="15732"/>
                    <a:pt x="14777" y="12489"/>
                    <a:pt x="15318" y="8166"/>
                  </a:cubicBezTo>
                  <a:cubicBezTo>
                    <a:pt x="15858" y="3842"/>
                    <a:pt x="13156" y="600"/>
                    <a:pt x="8832" y="59"/>
                  </a:cubicBezTo>
                  <a:cubicBezTo>
                    <a:pt x="5049" y="-481"/>
                    <a:pt x="726" y="2761"/>
                    <a:pt x="186" y="6004"/>
                  </a:cubicBezTo>
                  <a:cubicBezTo>
                    <a:pt x="-895" y="10328"/>
                    <a:pt x="2888" y="15192"/>
                    <a:pt x="7751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8809582" y="1615302"/>
              <a:ext cx="26150" cy="26992"/>
            </a:xfrm>
            <a:custGeom>
              <a:avLst/>
              <a:gdLst>
                <a:gd name="connsiteX0" fmla="*/ 51 w 15183"/>
                <a:gd name="connsiteY0" fmla="*/ 8647 h 15672"/>
                <a:gd name="connsiteX1" fmla="*/ 8158 w 15183"/>
                <a:gd name="connsiteY1" fmla="*/ 15672 h 15672"/>
                <a:gd name="connsiteX2" fmla="*/ 15183 w 15183"/>
                <a:gd name="connsiteY2" fmla="*/ 7566 h 15672"/>
                <a:gd name="connsiteX3" fmla="*/ 8158 w 15183"/>
                <a:gd name="connsiteY3" fmla="*/ 0 h 15672"/>
                <a:gd name="connsiteX4" fmla="*/ 51 w 15183"/>
                <a:gd name="connsiteY4" fmla="*/ 864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672">
                  <a:moveTo>
                    <a:pt x="51" y="8647"/>
                  </a:moveTo>
                  <a:cubicBezTo>
                    <a:pt x="592" y="12430"/>
                    <a:pt x="4915" y="15672"/>
                    <a:pt x="8158" y="15672"/>
                  </a:cubicBezTo>
                  <a:cubicBezTo>
                    <a:pt x="11941" y="15132"/>
                    <a:pt x="14643" y="11889"/>
                    <a:pt x="15183" y="7566"/>
                  </a:cubicBezTo>
                  <a:cubicBezTo>
                    <a:pt x="15183" y="3243"/>
                    <a:pt x="12481" y="0"/>
                    <a:pt x="8158" y="0"/>
                  </a:cubicBezTo>
                  <a:cubicBezTo>
                    <a:pt x="3294" y="0"/>
                    <a:pt x="-489" y="4324"/>
                    <a:pt x="51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9462142" y="1960619"/>
              <a:ext cx="26163" cy="26380"/>
            </a:xfrm>
            <a:custGeom>
              <a:avLst/>
              <a:gdLst>
                <a:gd name="connsiteX0" fmla="*/ 7026 w 15191"/>
                <a:gd name="connsiteY0" fmla="*/ 0 h 15317"/>
                <a:gd name="connsiteX1" fmla="*/ 0 w 15191"/>
                <a:gd name="connsiteY1" fmla="*/ 7566 h 15317"/>
                <a:gd name="connsiteX2" fmla="*/ 8647 w 15191"/>
                <a:gd name="connsiteY2" fmla="*/ 15132 h 15317"/>
                <a:gd name="connsiteX3" fmla="*/ 15132 w 15191"/>
                <a:gd name="connsiteY3" fmla="*/ 6485 h 15317"/>
                <a:gd name="connsiteX4" fmla="*/ 7026 w 15191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17">
                  <a:moveTo>
                    <a:pt x="7026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0" y="12430"/>
                    <a:pt x="4864" y="16213"/>
                    <a:pt x="8647" y="15132"/>
                  </a:cubicBezTo>
                  <a:cubicBezTo>
                    <a:pt x="12430" y="14592"/>
                    <a:pt x="15672" y="10268"/>
                    <a:pt x="15132" y="6485"/>
                  </a:cubicBezTo>
                  <a:cubicBezTo>
                    <a:pt x="14592" y="3242"/>
                    <a:pt x="1080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9126053" y="1960619"/>
              <a:ext cx="26139" cy="26139"/>
            </a:xfrm>
            <a:custGeom>
              <a:avLst/>
              <a:gdLst>
                <a:gd name="connsiteX0" fmla="*/ 15178 w 15177"/>
                <a:gd name="connsiteY0" fmla="*/ 7025 h 15177"/>
                <a:gd name="connsiteX1" fmla="*/ 7612 w 15177"/>
                <a:gd name="connsiteY1" fmla="*/ 0 h 15177"/>
                <a:gd name="connsiteX2" fmla="*/ 46 w 15177"/>
                <a:gd name="connsiteY2" fmla="*/ 7025 h 15177"/>
                <a:gd name="connsiteX3" fmla="*/ 8692 w 15177"/>
                <a:gd name="connsiteY3" fmla="*/ 15132 h 15177"/>
                <a:gd name="connsiteX4" fmla="*/ 15178 w 15177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7">
                  <a:moveTo>
                    <a:pt x="15178" y="7025"/>
                  </a:moveTo>
                  <a:cubicBezTo>
                    <a:pt x="15178" y="3242"/>
                    <a:pt x="11935" y="0"/>
                    <a:pt x="7612" y="0"/>
                  </a:cubicBezTo>
                  <a:cubicBezTo>
                    <a:pt x="3829" y="0"/>
                    <a:pt x="46" y="2702"/>
                    <a:pt x="46" y="7025"/>
                  </a:cubicBezTo>
                  <a:cubicBezTo>
                    <a:pt x="-495" y="11349"/>
                    <a:pt x="3829" y="15672"/>
                    <a:pt x="8692" y="15132"/>
                  </a:cubicBezTo>
                  <a:cubicBezTo>
                    <a:pt x="11935" y="14592"/>
                    <a:pt x="15178" y="10809"/>
                    <a:pt x="1517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9011577" y="1960619"/>
              <a:ext cx="27062" cy="26132"/>
            </a:xfrm>
            <a:custGeom>
              <a:avLst/>
              <a:gdLst>
                <a:gd name="connsiteX0" fmla="*/ 8148 w 15713"/>
                <a:gd name="connsiteY0" fmla="*/ 0 h 15173"/>
                <a:gd name="connsiteX1" fmla="*/ 41 w 15713"/>
                <a:gd name="connsiteY1" fmla="*/ 6485 h 15173"/>
                <a:gd name="connsiteX2" fmla="*/ 8688 w 15713"/>
                <a:gd name="connsiteY2" fmla="*/ 15132 h 15173"/>
                <a:gd name="connsiteX3" fmla="*/ 15713 w 15713"/>
                <a:gd name="connsiteY3" fmla="*/ 7025 h 15173"/>
                <a:gd name="connsiteX4" fmla="*/ 8148 w 15713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148" y="0"/>
                  </a:moveTo>
                  <a:cubicBezTo>
                    <a:pt x="4365" y="0"/>
                    <a:pt x="582" y="2702"/>
                    <a:pt x="41" y="6485"/>
                  </a:cubicBezTo>
                  <a:cubicBezTo>
                    <a:pt x="-499" y="10809"/>
                    <a:pt x="4365" y="15672"/>
                    <a:pt x="8688" y="15132"/>
                  </a:cubicBezTo>
                  <a:cubicBezTo>
                    <a:pt x="12471" y="14592"/>
                    <a:pt x="15713" y="11349"/>
                    <a:pt x="15713" y="7025"/>
                  </a:cubicBezTo>
                  <a:cubicBezTo>
                    <a:pt x="15713" y="3242"/>
                    <a:pt x="1247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8809592" y="1960619"/>
              <a:ext cx="26139" cy="26060"/>
            </a:xfrm>
            <a:custGeom>
              <a:avLst/>
              <a:gdLst>
                <a:gd name="connsiteX0" fmla="*/ 15178 w 15177"/>
                <a:gd name="connsiteY0" fmla="*/ 7566 h 15131"/>
                <a:gd name="connsiteX1" fmla="*/ 8152 w 15177"/>
                <a:gd name="connsiteY1" fmla="*/ 0 h 15131"/>
                <a:gd name="connsiteX2" fmla="*/ 46 w 15177"/>
                <a:gd name="connsiteY2" fmla="*/ 6485 h 15131"/>
                <a:gd name="connsiteX3" fmla="*/ 8152 w 15177"/>
                <a:gd name="connsiteY3" fmla="*/ 15132 h 15131"/>
                <a:gd name="connsiteX4" fmla="*/ 15178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15178" y="7566"/>
                  </a:moveTo>
                  <a:cubicBezTo>
                    <a:pt x="15178" y="3242"/>
                    <a:pt x="12476" y="0"/>
                    <a:pt x="8152" y="0"/>
                  </a:cubicBezTo>
                  <a:cubicBezTo>
                    <a:pt x="4369" y="0"/>
                    <a:pt x="586" y="3242"/>
                    <a:pt x="46" y="6485"/>
                  </a:cubicBezTo>
                  <a:cubicBezTo>
                    <a:pt x="-494" y="10809"/>
                    <a:pt x="3829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8707022" y="1960517"/>
              <a:ext cx="27255" cy="26163"/>
            </a:xfrm>
            <a:custGeom>
              <a:avLst/>
              <a:gdLst>
                <a:gd name="connsiteX0" fmla="*/ 8799 w 15825"/>
                <a:gd name="connsiteY0" fmla="*/ 59 h 15191"/>
                <a:gd name="connsiteX1" fmla="*/ 153 w 15825"/>
                <a:gd name="connsiteY1" fmla="*/ 6004 h 15191"/>
                <a:gd name="connsiteX2" fmla="*/ 8259 w 15825"/>
                <a:gd name="connsiteY2" fmla="*/ 15191 h 15191"/>
                <a:gd name="connsiteX3" fmla="*/ 15825 w 15825"/>
                <a:gd name="connsiteY3" fmla="*/ 8166 h 15191"/>
                <a:gd name="connsiteX4" fmla="*/ 8799 w 15825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5" h="15191">
                  <a:moveTo>
                    <a:pt x="8799" y="59"/>
                  </a:moveTo>
                  <a:cubicBezTo>
                    <a:pt x="5017" y="-481"/>
                    <a:pt x="693" y="2762"/>
                    <a:pt x="153" y="6004"/>
                  </a:cubicBezTo>
                  <a:cubicBezTo>
                    <a:pt x="-928" y="10327"/>
                    <a:pt x="3936" y="15191"/>
                    <a:pt x="8259" y="15191"/>
                  </a:cubicBezTo>
                  <a:cubicBezTo>
                    <a:pt x="12042" y="15191"/>
                    <a:pt x="15285" y="11949"/>
                    <a:pt x="15825" y="8166"/>
                  </a:cubicBezTo>
                  <a:cubicBezTo>
                    <a:pt x="15825" y="3842"/>
                    <a:pt x="13123" y="600"/>
                    <a:pt x="8799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371277" y="1960619"/>
              <a:ext cx="26060" cy="26139"/>
            </a:xfrm>
            <a:custGeom>
              <a:avLst/>
              <a:gdLst>
                <a:gd name="connsiteX0" fmla="*/ 15132 w 15131"/>
                <a:gd name="connsiteY0" fmla="*/ 7025 h 15177"/>
                <a:gd name="connsiteX1" fmla="*/ 7566 w 15131"/>
                <a:gd name="connsiteY1" fmla="*/ 0 h 15177"/>
                <a:gd name="connsiteX2" fmla="*/ 0 w 15131"/>
                <a:gd name="connsiteY2" fmla="*/ 7025 h 15177"/>
                <a:gd name="connsiteX3" fmla="*/ 8647 w 15131"/>
                <a:gd name="connsiteY3" fmla="*/ 15132 h 15177"/>
                <a:gd name="connsiteX4" fmla="*/ 15132 w 15131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15132" y="7025"/>
                  </a:moveTo>
                  <a:cubicBezTo>
                    <a:pt x="15132" y="270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577830" y="1947471"/>
              <a:ext cx="27071" cy="27109"/>
            </a:xfrm>
            <a:custGeom>
              <a:avLst/>
              <a:gdLst>
                <a:gd name="connsiteX0" fmla="*/ 8152 w 15718"/>
                <a:gd name="connsiteY0" fmla="*/ 68 h 15740"/>
                <a:gd name="connsiteX1" fmla="*/ 46 w 15718"/>
                <a:gd name="connsiteY1" fmla="*/ 6554 h 15740"/>
                <a:gd name="connsiteX2" fmla="*/ 8152 w 15718"/>
                <a:gd name="connsiteY2" fmla="*/ 15741 h 15740"/>
                <a:gd name="connsiteX3" fmla="*/ 15718 w 15718"/>
                <a:gd name="connsiteY3" fmla="*/ 8175 h 15740"/>
                <a:gd name="connsiteX4" fmla="*/ 8152 w 15718"/>
                <a:gd name="connsiteY4" fmla="*/ 68 h 1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740">
                  <a:moveTo>
                    <a:pt x="8152" y="68"/>
                  </a:moveTo>
                  <a:cubicBezTo>
                    <a:pt x="3829" y="-472"/>
                    <a:pt x="587" y="2230"/>
                    <a:pt x="46" y="6554"/>
                  </a:cubicBezTo>
                  <a:cubicBezTo>
                    <a:pt x="-494" y="10877"/>
                    <a:pt x="3829" y="15741"/>
                    <a:pt x="8152" y="15741"/>
                  </a:cubicBezTo>
                  <a:cubicBezTo>
                    <a:pt x="11935" y="15200"/>
                    <a:pt x="15178" y="11958"/>
                    <a:pt x="15718" y="8175"/>
                  </a:cubicBezTo>
                  <a:cubicBezTo>
                    <a:pt x="15178" y="4392"/>
                    <a:pt x="11935" y="609"/>
                    <a:pt x="8152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8174883" y="1934557"/>
              <a:ext cx="25249" cy="27071"/>
            </a:xfrm>
            <a:custGeom>
              <a:avLst/>
              <a:gdLst>
                <a:gd name="connsiteX0" fmla="*/ 7566 w 14660"/>
                <a:gd name="connsiteY0" fmla="*/ 0 h 15718"/>
                <a:gd name="connsiteX1" fmla="*/ 0 w 14660"/>
                <a:gd name="connsiteY1" fmla="*/ 7566 h 15718"/>
                <a:gd name="connsiteX2" fmla="*/ 8647 w 14660"/>
                <a:gd name="connsiteY2" fmla="*/ 15672 h 15718"/>
                <a:gd name="connsiteX3" fmla="*/ 14592 w 14660"/>
                <a:gd name="connsiteY3" fmla="*/ 7025 h 15718"/>
                <a:gd name="connsiteX4" fmla="*/ 7566 w 14660"/>
                <a:gd name="connsiteY4" fmla="*/ 0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5718">
                  <a:moveTo>
                    <a:pt x="7566" y="0"/>
                  </a:moveTo>
                  <a:cubicBezTo>
                    <a:pt x="3783" y="0"/>
                    <a:pt x="541" y="3783"/>
                    <a:pt x="0" y="7566"/>
                  </a:cubicBezTo>
                  <a:cubicBezTo>
                    <a:pt x="0" y="11889"/>
                    <a:pt x="4864" y="16213"/>
                    <a:pt x="8647" y="15672"/>
                  </a:cubicBezTo>
                  <a:cubicBezTo>
                    <a:pt x="12430" y="15132"/>
                    <a:pt x="15132" y="10809"/>
                    <a:pt x="14592" y="7025"/>
                  </a:cubicBezTo>
                  <a:cubicBezTo>
                    <a:pt x="14592" y="324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8668193" y="1908425"/>
              <a:ext cx="26060" cy="26132"/>
            </a:xfrm>
            <a:custGeom>
              <a:avLst/>
              <a:gdLst>
                <a:gd name="connsiteX0" fmla="*/ 8106 w 15131"/>
                <a:gd name="connsiteY0" fmla="*/ 15174 h 15173"/>
                <a:gd name="connsiteX1" fmla="*/ 15132 w 15131"/>
                <a:gd name="connsiteY1" fmla="*/ 8148 h 15173"/>
                <a:gd name="connsiteX2" fmla="*/ 8647 w 15131"/>
                <a:gd name="connsiteY2" fmla="*/ 41 h 15173"/>
                <a:gd name="connsiteX3" fmla="*/ 0 w 15131"/>
                <a:gd name="connsiteY3" fmla="*/ 8148 h 15173"/>
                <a:gd name="connsiteX4" fmla="*/ 8106 w 15131"/>
                <a:gd name="connsiteY4" fmla="*/ 15174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3">
                  <a:moveTo>
                    <a:pt x="8106" y="15174"/>
                  </a:moveTo>
                  <a:cubicBezTo>
                    <a:pt x="11889" y="15174"/>
                    <a:pt x="15132" y="12471"/>
                    <a:pt x="15132" y="8148"/>
                  </a:cubicBezTo>
                  <a:cubicBezTo>
                    <a:pt x="15132" y="3824"/>
                    <a:pt x="12430" y="582"/>
                    <a:pt x="8647" y="41"/>
                  </a:cubicBezTo>
                  <a:cubicBezTo>
                    <a:pt x="4323" y="-499"/>
                    <a:pt x="0" y="4365"/>
                    <a:pt x="0" y="8148"/>
                  </a:cubicBezTo>
                  <a:cubicBezTo>
                    <a:pt x="541" y="11931"/>
                    <a:pt x="4323" y="15174"/>
                    <a:pt x="8106" y="151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523834" y="1907495"/>
              <a:ext cx="26150" cy="27181"/>
            </a:xfrm>
            <a:custGeom>
              <a:avLst/>
              <a:gdLst>
                <a:gd name="connsiteX0" fmla="*/ 8158 w 15183"/>
                <a:gd name="connsiteY0" fmla="*/ 15714 h 15782"/>
                <a:gd name="connsiteX1" fmla="*/ 15183 w 15183"/>
                <a:gd name="connsiteY1" fmla="*/ 7607 h 15782"/>
                <a:gd name="connsiteX2" fmla="*/ 7618 w 15183"/>
                <a:gd name="connsiteY2" fmla="*/ 41 h 15782"/>
                <a:gd name="connsiteX3" fmla="*/ 52 w 15183"/>
                <a:gd name="connsiteY3" fmla="*/ 9229 h 15782"/>
                <a:gd name="connsiteX4" fmla="*/ 8158 w 15183"/>
                <a:gd name="connsiteY4" fmla="*/ 15714 h 1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782">
                  <a:moveTo>
                    <a:pt x="8158" y="15714"/>
                  </a:moveTo>
                  <a:cubicBezTo>
                    <a:pt x="11941" y="15173"/>
                    <a:pt x="15183" y="11390"/>
                    <a:pt x="15183" y="7607"/>
                  </a:cubicBezTo>
                  <a:cubicBezTo>
                    <a:pt x="14643" y="3824"/>
                    <a:pt x="11401" y="582"/>
                    <a:pt x="7618" y="41"/>
                  </a:cubicBezTo>
                  <a:cubicBezTo>
                    <a:pt x="3294" y="-499"/>
                    <a:pt x="-489" y="4365"/>
                    <a:pt x="52" y="9229"/>
                  </a:cubicBezTo>
                  <a:cubicBezTo>
                    <a:pt x="52" y="13552"/>
                    <a:pt x="3835" y="16254"/>
                    <a:pt x="8158" y="157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9644572" y="1895394"/>
              <a:ext cx="26060" cy="27062"/>
            </a:xfrm>
            <a:custGeom>
              <a:avLst/>
              <a:gdLst>
                <a:gd name="connsiteX0" fmla="*/ 6485 w 15131"/>
                <a:gd name="connsiteY0" fmla="*/ 41 h 15713"/>
                <a:gd name="connsiteX1" fmla="*/ 0 w 15131"/>
                <a:gd name="connsiteY1" fmla="*/ 8148 h 15713"/>
                <a:gd name="connsiteX2" fmla="*/ 7025 w 15131"/>
                <a:gd name="connsiteY2" fmla="*/ 15713 h 15713"/>
                <a:gd name="connsiteX3" fmla="*/ 15132 w 15131"/>
                <a:gd name="connsiteY3" fmla="*/ 9229 h 15713"/>
                <a:gd name="connsiteX4" fmla="*/ 6485 w 15131"/>
                <a:gd name="connsiteY4" fmla="*/ 41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3">
                  <a:moveTo>
                    <a:pt x="6485" y="41"/>
                  </a:moveTo>
                  <a:cubicBezTo>
                    <a:pt x="2702" y="41"/>
                    <a:pt x="0" y="3824"/>
                    <a:pt x="0" y="8148"/>
                  </a:cubicBezTo>
                  <a:cubicBezTo>
                    <a:pt x="0" y="12471"/>
                    <a:pt x="2702" y="15713"/>
                    <a:pt x="7025" y="15713"/>
                  </a:cubicBezTo>
                  <a:cubicBezTo>
                    <a:pt x="10809" y="15713"/>
                    <a:pt x="14592" y="12471"/>
                    <a:pt x="15132" y="9229"/>
                  </a:cubicBezTo>
                  <a:cubicBezTo>
                    <a:pt x="15132" y="4365"/>
                    <a:pt x="10809" y="-499"/>
                    <a:pt x="648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9140095" y="2010801"/>
              <a:ext cx="26992" cy="25209"/>
            </a:xfrm>
            <a:custGeom>
              <a:avLst/>
              <a:gdLst>
                <a:gd name="connsiteX0" fmla="*/ 9187 w 15672"/>
                <a:gd name="connsiteY0" fmla="*/ 46 h 14637"/>
                <a:gd name="connsiteX1" fmla="*/ 0 w 15672"/>
                <a:gd name="connsiteY1" fmla="*/ 7612 h 14637"/>
                <a:gd name="connsiteX2" fmla="*/ 7566 w 15672"/>
                <a:gd name="connsiteY2" fmla="*/ 14638 h 14637"/>
                <a:gd name="connsiteX3" fmla="*/ 15672 w 15672"/>
                <a:gd name="connsiteY3" fmla="*/ 8152 h 14637"/>
                <a:gd name="connsiteX4" fmla="*/ 9187 w 15672"/>
                <a:gd name="connsiteY4" fmla="*/ 46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637">
                  <a:moveTo>
                    <a:pt x="9187" y="46"/>
                  </a:moveTo>
                  <a:cubicBezTo>
                    <a:pt x="4864" y="-494"/>
                    <a:pt x="0" y="3829"/>
                    <a:pt x="0" y="7612"/>
                  </a:cubicBezTo>
                  <a:cubicBezTo>
                    <a:pt x="0" y="11395"/>
                    <a:pt x="3242" y="14638"/>
                    <a:pt x="7566" y="14638"/>
                  </a:cubicBezTo>
                  <a:cubicBezTo>
                    <a:pt x="11889" y="14638"/>
                    <a:pt x="15132" y="11935"/>
                    <a:pt x="15672" y="8152"/>
                  </a:cubicBezTo>
                  <a:cubicBezTo>
                    <a:pt x="15672" y="4910"/>
                    <a:pt x="12430" y="58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9073008" y="2010810"/>
              <a:ext cx="26132" cy="27062"/>
            </a:xfrm>
            <a:custGeom>
              <a:avLst/>
              <a:gdLst>
                <a:gd name="connsiteX0" fmla="*/ 15173 w 15173"/>
                <a:gd name="connsiteY0" fmla="*/ 8148 h 15713"/>
                <a:gd name="connsiteX1" fmla="*/ 8688 w 15173"/>
                <a:gd name="connsiteY1" fmla="*/ 41 h 15713"/>
                <a:gd name="connsiteX2" fmla="*/ 41 w 15173"/>
                <a:gd name="connsiteY2" fmla="*/ 8688 h 15713"/>
                <a:gd name="connsiteX3" fmla="*/ 8148 w 15173"/>
                <a:gd name="connsiteY3" fmla="*/ 15714 h 15713"/>
                <a:gd name="connsiteX4" fmla="*/ 15173 w 15173"/>
                <a:gd name="connsiteY4" fmla="*/ 8148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713">
                  <a:moveTo>
                    <a:pt x="15173" y="8148"/>
                  </a:moveTo>
                  <a:cubicBezTo>
                    <a:pt x="15173" y="4365"/>
                    <a:pt x="11931" y="582"/>
                    <a:pt x="8688" y="41"/>
                  </a:cubicBezTo>
                  <a:cubicBezTo>
                    <a:pt x="4365" y="-499"/>
                    <a:pt x="-499" y="4365"/>
                    <a:pt x="41" y="8688"/>
                  </a:cubicBezTo>
                  <a:cubicBezTo>
                    <a:pt x="582" y="12471"/>
                    <a:pt x="3824" y="15173"/>
                    <a:pt x="8148" y="15714"/>
                  </a:cubicBezTo>
                  <a:cubicBezTo>
                    <a:pt x="12471" y="15173"/>
                    <a:pt x="15173" y="12471"/>
                    <a:pt x="15173" y="814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668193" y="2010801"/>
              <a:ext cx="26060" cy="26258"/>
            </a:xfrm>
            <a:custGeom>
              <a:avLst/>
              <a:gdLst>
                <a:gd name="connsiteX0" fmla="*/ 15132 w 15131"/>
                <a:gd name="connsiteY0" fmla="*/ 8693 h 15246"/>
                <a:gd name="connsiteX1" fmla="*/ 9187 w 15131"/>
                <a:gd name="connsiteY1" fmla="*/ 46 h 15246"/>
                <a:gd name="connsiteX2" fmla="*/ 0 w 15131"/>
                <a:gd name="connsiteY2" fmla="*/ 8152 h 15246"/>
                <a:gd name="connsiteX3" fmla="*/ 7566 w 15131"/>
                <a:gd name="connsiteY3" fmla="*/ 15178 h 15246"/>
                <a:gd name="connsiteX4" fmla="*/ 15132 w 15131"/>
                <a:gd name="connsiteY4" fmla="*/ 8693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46">
                  <a:moveTo>
                    <a:pt x="15132" y="8693"/>
                  </a:moveTo>
                  <a:cubicBezTo>
                    <a:pt x="15132" y="4910"/>
                    <a:pt x="12430" y="587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889" y="15718"/>
                    <a:pt x="15132" y="13016"/>
                    <a:pt x="1513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9766400" y="1960517"/>
              <a:ext cx="26251" cy="26251"/>
            </a:xfrm>
            <a:custGeom>
              <a:avLst/>
              <a:gdLst>
                <a:gd name="connsiteX0" fmla="*/ 8166 w 15242"/>
                <a:gd name="connsiteY0" fmla="*/ 59 h 15242"/>
                <a:gd name="connsiteX1" fmla="*/ 59 w 15242"/>
                <a:gd name="connsiteY1" fmla="*/ 6544 h 15242"/>
                <a:gd name="connsiteX2" fmla="*/ 6004 w 15242"/>
                <a:gd name="connsiteY2" fmla="*/ 15191 h 15242"/>
                <a:gd name="connsiteX3" fmla="*/ 15191 w 15242"/>
                <a:gd name="connsiteY3" fmla="*/ 7625 h 15242"/>
                <a:gd name="connsiteX4" fmla="*/ 8166 w 15242"/>
                <a:gd name="connsiteY4" fmla="*/ 59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42">
                  <a:moveTo>
                    <a:pt x="8166" y="59"/>
                  </a:moveTo>
                  <a:cubicBezTo>
                    <a:pt x="4383" y="-481"/>
                    <a:pt x="600" y="2761"/>
                    <a:pt x="59" y="6544"/>
                  </a:cubicBezTo>
                  <a:cubicBezTo>
                    <a:pt x="-481" y="10327"/>
                    <a:pt x="2761" y="14651"/>
                    <a:pt x="6004" y="15191"/>
                  </a:cubicBezTo>
                  <a:cubicBezTo>
                    <a:pt x="10328" y="15731"/>
                    <a:pt x="15191" y="11949"/>
                    <a:pt x="15191" y="7625"/>
                  </a:cubicBezTo>
                  <a:cubicBezTo>
                    <a:pt x="15732" y="3842"/>
                    <a:pt x="11949" y="599"/>
                    <a:pt x="81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9564525" y="1960619"/>
              <a:ext cx="26349" cy="26132"/>
            </a:xfrm>
            <a:custGeom>
              <a:avLst/>
              <a:gdLst>
                <a:gd name="connsiteX0" fmla="*/ 15132 w 15299"/>
                <a:gd name="connsiteY0" fmla="*/ 6485 h 15173"/>
                <a:gd name="connsiteX1" fmla="*/ 7026 w 15299"/>
                <a:gd name="connsiteY1" fmla="*/ 0 h 15173"/>
                <a:gd name="connsiteX2" fmla="*/ 0 w 15299"/>
                <a:gd name="connsiteY2" fmla="*/ 7566 h 15173"/>
                <a:gd name="connsiteX3" fmla="*/ 7026 w 15299"/>
                <a:gd name="connsiteY3" fmla="*/ 15132 h 15173"/>
                <a:gd name="connsiteX4" fmla="*/ 15132 w 15299"/>
                <a:gd name="connsiteY4" fmla="*/ 6485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73">
                  <a:moveTo>
                    <a:pt x="15132" y="6485"/>
                  </a:moveTo>
                  <a:cubicBezTo>
                    <a:pt x="14592" y="2702"/>
                    <a:pt x="10809" y="0"/>
                    <a:pt x="7026" y="0"/>
                  </a:cubicBezTo>
                  <a:cubicBezTo>
                    <a:pt x="3243" y="540"/>
                    <a:pt x="0" y="3783"/>
                    <a:pt x="0" y="7566"/>
                  </a:cubicBezTo>
                  <a:cubicBezTo>
                    <a:pt x="0" y="11349"/>
                    <a:pt x="3783" y="14592"/>
                    <a:pt x="7026" y="15132"/>
                  </a:cubicBezTo>
                  <a:cubicBezTo>
                    <a:pt x="11889" y="15672"/>
                    <a:pt x="16213" y="10809"/>
                    <a:pt x="15132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8510791" y="1839254"/>
              <a:ext cx="26263" cy="26515"/>
            </a:xfrm>
            <a:custGeom>
              <a:avLst/>
              <a:gdLst>
                <a:gd name="connsiteX0" fmla="*/ 15191 w 15249"/>
                <a:gd name="connsiteY0" fmla="*/ 8318 h 15395"/>
                <a:gd name="connsiteX1" fmla="*/ 8706 w 15249"/>
                <a:gd name="connsiteY1" fmla="*/ 212 h 15395"/>
                <a:gd name="connsiteX2" fmla="*/ 59 w 15249"/>
                <a:gd name="connsiteY2" fmla="*/ 5616 h 15395"/>
                <a:gd name="connsiteX3" fmla="*/ 7084 w 15249"/>
                <a:gd name="connsiteY3" fmla="*/ 15344 h 15395"/>
                <a:gd name="connsiteX4" fmla="*/ 15191 w 15249"/>
                <a:gd name="connsiteY4" fmla="*/ 8318 h 1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5395">
                  <a:moveTo>
                    <a:pt x="15191" y="8318"/>
                  </a:moveTo>
                  <a:cubicBezTo>
                    <a:pt x="15731" y="5076"/>
                    <a:pt x="12489" y="752"/>
                    <a:pt x="8706" y="212"/>
                  </a:cubicBezTo>
                  <a:cubicBezTo>
                    <a:pt x="4923" y="-869"/>
                    <a:pt x="599" y="2374"/>
                    <a:pt x="59" y="5616"/>
                  </a:cubicBezTo>
                  <a:cubicBezTo>
                    <a:pt x="-482" y="9940"/>
                    <a:pt x="2761" y="14804"/>
                    <a:pt x="7084" y="15344"/>
                  </a:cubicBezTo>
                  <a:cubicBezTo>
                    <a:pt x="10327" y="15884"/>
                    <a:pt x="14110" y="12101"/>
                    <a:pt x="15191" y="83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9238757" y="2023841"/>
              <a:ext cx="26992" cy="26132"/>
            </a:xfrm>
            <a:custGeom>
              <a:avLst/>
              <a:gdLst>
                <a:gd name="connsiteX0" fmla="*/ 6485 w 15672"/>
                <a:gd name="connsiteY0" fmla="*/ 41 h 15173"/>
                <a:gd name="connsiteX1" fmla="*/ 0 w 15672"/>
                <a:gd name="connsiteY1" fmla="*/ 8148 h 15173"/>
                <a:gd name="connsiteX2" fmla="*/ 7566 w 15672"/>
                <a:gd name="connsiteY2" fmla="*/ 15173 h 15173"/>
                <a:gd name="connsiteX3" fmla="*/ 15672 w 15672"/>
                <a:gd name="connsiteY3" fmla="*/ 8148 h 15173"/>
                <a:gd name="connsiteX4" fmla="*/ 6485 w 15672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3">
                  <a:moveTo>
                    <a:pt x="6485" y="41"/>
                  </a:moveTo>
                  <a:cubicBezTo>
                    <a:pt x="2702" y="582"/>
                    <a:pt x="0" y="3824"/>
                    <a:pt x="0" y="8148"/>
                  </a:cubicBezTo>
                  <a:cubicBezTo>
                    <a:pt x="0" y="12471"/>
                    <a:pt x="3243" y="15173"/>
                    <a:pt x="7566" y="15173"/>
                  </a:cubicBezTo>
                  <a:cubicBezTo>
                    <a:pt x="11889" y="15173"/>
                    <a:pt x="15132" y="11931"/>
                    <a:pt x="15672" y="8148"/>
                  </a:cubicBezTo>
                  <a:cubicBezTo>
                    <a:pt x="15672" y="4365"/>
                    <a:pt x="10809" y="-499"/>
                    <a:pt x="648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9684493" y="1800447"/>
              <a:ext cx="26251" cy="26243"/>
            </a:xfrm>
            <a:custGeom>
              <a:avLst/>
              <a:gdLst>
                <a:gd name="connsiteX0" fmla="*/ 6004 w 15242"/>
                <a:gd name="connsiteY0" fmla="*/ 46 h 15237"/>
                <a:gd name="connsiteX1" fmla="*/ 59 w 15242"/>
                <a:gd name="connsiteY1" fmla="*/ 8693 h 15237"/>
                <a:gd name="connsiteX2" fmla="*/ 8166 w 15242"/>
                <a:gd name="connsiteY2" fmla="*/ 15178 h 15237"/>
                <a:gd name="connsiteX3" fmla="*/ 15191 w 15242"/>
                <a:gd name="connsiteY3" fmla="*/ 7612 h 15237"/>
                <a:gd name="connsiteX4" fmla="*/ 6004 w 15242"/>
                <a:gd name="connsiteY4" fmla="*/ 46 h 1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37">
                  <a:moveTo>
                    <a:pt x="6004" y="46"/>
                  </a:moveTo>
                  <a:cubicBezTo>
                    <a:pt x="2761" y="586"/>
                    <a:pt x="-481" y="5450"/>
                    <a:pt x="59" y="8693"/>
                  </a:cubicBezTo>
                  <a:cubicBezTo>
                    <a:pt x="600" y="12476"/>
                    <a:pt x="3842" y="15718"/>
                    <a:pt x="8166" y="15178"/>
                  </a:cubicBezTo>
                  <a:cubicBezTo>
                    <a:pt x="11949" y="14638"/>
                    <a:pt x="15732" y="11395"/>
                    <a:pt x="15191" y="7612"/>
                  </a:cubicBezTo>
                  <a:cubicBezTo>
                    <a:pt x="14651" y="3829"/>
                    <a:pt x="9787" y="-494"/>
                    <a:pt x="6004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9357815" y="1800456"/>
              <a:ext cx="26139" cy="26132"/>
            </a:xfrm>
            <a:custGeom>
              <a:avLst/>
              <a:gdLst>
                <a:gd name="connsiteX0" fmla="*/ 8152 w 15177"/>
                <a:gd name="connsiteY0" fmla="*/ 41 h 15173"/>
                <a:gd name="connsiteX1" fmla="*/ 46 w 15177"/>
                <a:gd name="connsiteY1" fmla="*/ 8688 h 15173"/>
                <a:gd name="connsiteX2" fmla="*/ 8152 w 15177"/>
                <a:gd name="connsiteY2" fmla="*/ 15173 h 15173"/>
                <a:gd name="connsiteX3" fmla="*/ 15178 w 15177"/>
                <a:gd name="connsiteY3" fmla="*/ 7607 h 15173"/>
                <a:gd name="connsiteX4" fmla="*/ 8152 w 15177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1931"/>
                    <a:pt x="4369" y="15173"/>
                    <a:pt x="8152" y="15173"/>
                  </a:cubicBezTo>
                  <a:cubicBezTo>
                    <a:pt x="11935" y="15173"/>
                    <a:pt x="15178" y="11931"/>
                    <a:pt x="15178" y="7607"/>
                  </a:cubicBezTo>
                  <a:cubicBezTo>
                    <a:pt x="14637" y="3824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8681224" y="1800447"/>
              <a:ext cx="26060" cy="27071"/>
            </a:xfrm>
            <a:custGeom>
              <a:avLst/>
              <a:gdLst>
                <a:gd name="connsiteX0" fmla="*/ 15132 w 15131"/>
                <a:gd name="connsiteY0" fmla="*/ 8152 h 15718"/>
                <a:gd name="connsiteX1" fmla="*/ 8647 w 15131"/>
                <a:gd name="connsiteY1" fmla="*/ 46 h 15718"/>
                <a:gd name="connsiteX2" fmla="*/ 0 w 15131"/>
                <a:gd name="connsiteY2" fmla="*/ 8692 h 15718"/>
                <a:gd name="connsiteX3" fmla="*/ 7566 w 15131"/>
                <a:gd name="connsiteY3" fmla="*/ 15718 h 15718"/>
                <a:gd name="connsiteX4" fmla="*/ 15132 w 1513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15132" y="8152"/>
                  </a:moveTo>
                  <a:cubicBezTo>
                    <a:pt x="15132" y="4369"/>
                    <a:pt x="12430" y="586"/>
                    <a:pt x="8647" y="46"/>
                  </a:cubicBezTo>
                  <a:cubicBezTo>
                    <a:pt x="4323" y="-495"/>
                    <a:pt x="0" y="3829"/>
                    <a:pt x="0" y="8692"/>
                  </a:cubicBezTo>
                  <a:cubicBezTo>
                    <a:pt x="540" y="12476"/>
                    <a:pt x="3783" y="15718"/>
                    <a:pt x="7566" y="15718"/>
                  </a:cubicBezTo>
                  <a:cubicBezTo>
                    <a:pt x="11889" y="15718"/>
                    <a:pt x="15132" y="12476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8174883" y="1800447"/>
              <a:ext cx="26060" cy="27173"/>
            </a:xfrm>
            <a:custGeom>
              <a:avLst/>
              <a:gdLst>
                <a:gd name="connsiteX0" fmla="*/ 9187 w 15131"/>
                <a:gd name="connsiteY0" fmla="*/ 46 h 15777"/>
                <a:gd name="connsiteX1" fmla="*/ 0 w 15131"/>
                <a:gd name="connsiteY1" fmla="*/ 8152 h 15777"/>
                <a:gd name="connsiteX2" fmla="*/ 7566 w 15131"/>
                <a:gd name="connsiteY2" fmla="*/ 15718 h 15777"/>
                <a:gd name="connsiteX3" fmla="*/ 15132 w 15131"/>
                <a:gd name="connsiteY3" fmla="*/ 8693 h 15777"/>
                <a:gd name="connsiteX4" fmla="*/ 9187 w 15131"/>
                <a:gd name="connsiteY4" fmla="*/ 46 h 1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718"/>
                  </a:cubicBezTo>
                  <a:cubicBezTo>
                    <a:pt x="11349" y="16259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8133931" y="1894271"/>
              <a:ext cx="26179" cy="27355"/>
            </a:xfrm>
            <a:custGeom>
              <a:avLst/>
              <a:gdLst>
                <a:gd name="connsiteX0" fmla="*/ 9187 w 15200"/>
                <a:gd name="connsiteY0" fmla="*/ 153 h 15883"/>
                <a:gd name="connsiteX1" fmla="*/ 0 w 15200"/>
                <a:gd name="connsiteY1" fmla="*/ 8259 h 15883"/>
                <a:gd name="connsiteX2" fmla="*/ 7566 w 15200"/>
                <a:gd name="connsiteY2" fmla="*/ 15825 h 15883"/>
                <a:gd name="connsiteX3" fmla="*/ 15132 w 15200"/>
                <a:gd name="connsiteY3" fmla="*/ 8800 h 15883"/>
                <a:gd name="connsiteX4" fmla="*/ 9187 w 15200"/>
                <a:gd name="connsiteY4" fmla="*/ 153 h 1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883">
                  <a:moveTo>
                    <a:pt x="9187" y="153"/>
                  </a:moveTo>
                  <a:cubicBezTo>
                    <a:pt x="4864" y="-928"/>
                    <a:pt x="0" y="3936"/>
                    <a:pt x="0" y="8259"/>
                  </a:cubicBezTo>
                  <a:cubicBezTo>
                    <a:pt x="0" y="12042"/>
                    <a:pt x="3783" y="15285"/>
                    <a:pt x="7566" y="15825"/>
                  </a:cubicBezTo>
                  <a:cubicBezTo>
                    <a:pt x="11349" y="16365"/>
                    <a:pt x="15132" y="13123"/>
                    <a:pt x="15132" y="8800"/>
                  </a:cubicBezTo>
                  <a:cubicBezTo>
                    <a:pt x="15672" y="5017"/>
                    <a:pt x="12970" y="1234"/>
                    <a:pt x="9187" y="15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9497511" y="1865681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242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513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7988729" y="1866611"/>
              <a:ext cx="26163" cy="26150"/>
            </a:xfrm>
            <a:custGeom>
              <a:avLst/>
              <a:gdLst>
                <a:gd name="connsiteX0" fmla="*/ 7566 w 15191"/>
                <a:gd name="connsiteY0" fmla="*/ 0 h 15183"/>
                <a:gd name="connsiteX1" fmla="*/ 0 w 15191"/>
                <a:gd name="connsiteY1" fmla="*/ 7026 h 15183"/>
                <a:gd name="connsiteX2" fmla="*/ 8647 w 15191"/>
                <a:gd name="connsiteY2" fmla="*/ 15132 h 15183"/>
                <a:gd name="connsiteX3" fmla="*/ 15132 w 15191"/>
                <a:gd name="connsiteY3" fmla="*/ 7026 h 15183"/>
                <a:gd name="connsiteX4" fmla="*/ 7566 w 15191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7566" y="0"/>
                  </a:moveTo>
                  <a:cubicBezTo>
                    <a:pt x="3243" y="0"/>
                    <a:pt x="0" y="2702"/>
                    <a:pt x="0" y="7026"/>
                  </a:cubicBezTo>
                  <a:cubicBezTo>
                    <a:pt x="0" y="11889"/>
                    <a:pt x="4323" y="15672"/>
                    <a:pt x="8647" y="15132"/>
                  </a:cubicBezTo>
                  <a:cubicBezTo>
                    <a:pt x="12430" y="14592"/>
                    <a:pt x="15672" y="10268"/>
                    <a:pt x="15132" y="7026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8484509" y="2023912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6 w 15377"/>
                <a:gd name="connsiteY1" fmla="*/ 9187 h 15200"/>
                <a:gd name="connsiteX2" fmla="*/ 8833 w 15377"/>
                <a:gd name="connsiteY2" fmla="*/ 15132 h 15200"/>
                <a:gd name="connsiteX3" fmla="*/ 15319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6" y="9187"/>
                  </a:cubicBezTo>
                  <a:cubicBezTo>
                    <a:pt x="1267" y="12970"/>
                    <a:pt x="5050" y="15672"/>
                    <a:pt x="8833" y="15132"/>
                  </a:cubicBezTo>
                  <a:cubicBezTo>
                    <a:pt x="12617" y="14592"/>
                    <a:pt x="15859" y="10809"/>
                    <a:pt x="15319" y="7025"/>
                  </a:cubicBezTo>
                  <a:cubicBezTo>
                    <a:pt x="14238" y="3783"/>
                    <a:pt x="1045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9174214" y="1852547"/>
              <a:ext cx="26499" cy="26163"/>
            </a:xfrm>
            <a:custGeom>
              <a:avLst/>
              <a:gdLst>
                <a:gd name="connsiteX0" fmla="*/ 8832 w 15386"/>
                <a:gd name="connsiteY0" fmla="*/ 59 h 15191"/>
                <a:gd name="connsiteX1" fmla="*/ 186 w 15386"/>
                <a:gd name="connsiteY1" fmla="*/ 6004 h 15191"/>
                <a:gd name="connsiteX2" fmla="*/ 7751 w 15386"/>
                <a:gd name="connsiteY2" fmla="*/ 15192 h 15191"/>
                <a:gd name="connsiteX3" fmla="*/ 15318 w 15386"/>
                <a:gd name="connsiteY3" fmla="*/ 8166 h 15191"/>
                <a:gd name="connsiteX4" fmla="*/ 8832 w 15386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" h="15191">
                  <a:moveTo>
                    <a:pt x="8832" y="59"/>
                  </a:moveTo>
                  <a:cubicBezTo>
                    <a:pt x="5590" y="-481"/>
                    <a:pt x="726" y="2761"/>
                    <a:pt x="186" y="6004"/>
                  </a:cubicBezTo>
                  <a:cubicBezTo>
                    <a:pt x="-895" y="10328"/>
                    <a:pt x="2888" y="15192"/>
                    <a:pt x="7751" y="15192"/>
                  </a:cubicBezTo>
                  <a:cubicBezTo>
                    <a:pt x="11535" y="15192"/>
                    <a:pt x="15318" y="11949"/>
                    <a:pt x="15318" y="8166"/>
                  </a:cubicBezTo>
                  <a:cubicBezTo>
                    <a:pt x="15858" y="4383"/>
                    <a:pt x="13156" y="600"/>
                    <a:pt x="8832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8823553" y="1839516"/>
              <a:ext cx="26243" cy="26163"/>
            </a:xfrm>
            <a:custGeom>
              <a:avLst/>
              <a:gdLst>
                <a:gd name="connsiteX0" fmla="*/ 8693 w 15237"/>
                <a:gd name="connsiteY0" fmla="*/ 59 h 15191"/>
                <a:gd name="connsiteX1" fmla="*/ 46 w 15237"/>
                <a:gd name="connsiteY1" fmla="*/ 6004 h 15191"/>
                <a:gd name="connsiteX2" fmla="*/ 7612 w 15237"/>
                <a:gd name="connsiteY2" fmla="*/ 15191 h 15191"/>
                <a:gd name="connsiteX3" fmla="*/ 15178 w 15237"/>
                <a:gd name="connsiteY3" fmla="*/ 8166 h 15191"/>
                <a:gd name="connsiteX4" fmla="*/ 8693 w 15237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191">
                  <a:moveTo>
                    <a:pt x="8693" y="59"/>
                  </a:moveTo>
                  <a:cubicBezTo>
                    <a:pt x="4910" y="-481"/>
                    <a:pt x="586" y="2762"/>
                    <a:pt x="46" y="6004"/>
                  </a:cubicBezTo>
                  <a:cubicBezTo>
                    <a:pt x="-494" y="10327"/>
                    <a:pt x="3829" y="15191"/>
                    <a:pt x="7612" y="15191"/>
                  </a:cubicBezTo>
                  <a:cubicBezTo>
                    <a:pt x="11395" y="15191"/>
                    <a:pt x="14638" y="11949"/>
                    <a:pt x="15178" y="8166"/>
                  </a:cubicBezTo>
                  <a:cubicBezTo>
                    <a:pt x="15718" y="3842"/>
                    <a:pt x="12476" y="600"/>
                    <a:pt x="8693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8577807" y="1192445"/>
              <a:ext cx="26265" cy="27279"/>
            </a:xfrm>
            <a:custGeom>
              <a:avLst/>
              <a:gdLst>
                <a:gd name="connsiteX0" fmla="*/ 7085 w 15250"/>
                <a:gd name="connsiteY0" fmla="*/ 15840 h 15839"/>
                <a:gd name="connsiteX1" fmla="*/ 15191 w 15250"/>
                <a:gd name="connsiteY1" fmla="*/ 8814 h 15839"/>
                <a:gd name="connsiteX2" fmla="*/ 8706 w 15250"/>
                <a:gd name="connsiteY2" fmla="*/ 167 h 15839"/>
                <a:gd name="connsiteX3" fmla="*/ 59 w 15250"/>
                <a:gd name="connsiteY3" fmla="*/ 8274 h 15839"/>
                <a:gd name="connsiteX4" fmla="*/ 7085 w 15250"/>
                <a:gd name="connsiteY4" fmla="*/ 15840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5839">
                  <a:moveTo>
                    <a:pt x="7085" y="15840"/>
                  </a:moveTo>
                  <a:cubicBezTo>
                    <a:pt x="10867" y="15840"/>
                    <a:pt x="14650" y="12597"/>
                    <a:pt x="15191" y="8814"/>
                  </a:cubicBezTo>
                  <a:cubicBezTo>
                    <a:pt x="15731" y="5572"/>
                    <a:pt x="12489" y="1248"/>
                    <a:pt x="8706" y="167"/>
                  </a:cubicBezTo>
                  <a:cubicBezTo>
                    <a:pt x="4383" y="-914"/>
                    <a:pt x="59" y="3410"/>
                    <a:pt x="59" y="8274"/>
                  </a:cubicBezTo>
                  <a:cubicBezTo>
                    <a:pt x="-481" y="12597"/>
                    <a:pt x="2761" y="15840"/>
                    <a:pt x="7085" y="158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9370855" y="2102925"/>
              <a:ext cx="26132" cy="26241"/>
            </a:xfrm>
            <a:custGeom>
              <a:avLst/>
              <a:gdLst>
                <a:gd name="connsiteX0" fmla="*/ 7607 w 15173"/>
                <a:gd name="connsiteY0" fmla="*/ 59 h 15236"/>
                <a:gd name="connsiteX1" fmla="*/ 41 w 15173"/>
                <a:gd name="connsiteY1" fmla="*/ 7085 h 15236"/>
                <a:gd name="connsiteX2" fmla="*/ 8688 w 15173"/>
                <a:gd name="connsiteY2" fmla="*/ 15191 h 15236"/>
                <a:gd name="connsiteX3" fmla="*/ 15173 w 15173"/>
                <a:gd name="connsiteY3" fmla="*/ 6544 h 15236"/>
                <a:gd name="connsiteX4" fmla="*/ 7607 w 15173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236">
                  <a:moveTo>
                    <a:pt x="7607" y="59"/>
                  </a:moveTo>
                  <a:cubicBezTo>
                    <a:pt x="3824" y="59"/>
                    <a:pt x="41" y="3302"/>
                    <a:pt x="41" y="7085"/>
                  </a:cubicBezTo>
                  <a:cubicBezTo>
                    <a:pt x="-499" y="11408"/>
                    <a:pt x="4365" y="15732"/>
                    <a:pt x="8688" y="15191"/>
                  </a:cubicBezTo>
                  <a:cubicBezTo>
                    <a:pt x="12471" y="14651"/>
                    <a:pt x="15173" y="10868"/>
                    <a:pt x="15173" y="6544"/>
                  </a:cubicBezTo>
                  <a:cubicBezTo>
                    <a:pt x="14633" y="2761"/>
                    <a:pt x="11390" y="-481"/>
                    <a:pt x="7607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9941489" y="1179622"/>
              <a:ext cx="26992" cy="26139"/>
            </a:xfrm>
            <a:custGeom>
              <a:avLst/>
              <a:gdLst>
                <a:gd name="connsiteX0" fmla="*/ 15672 w 15672"/>
                <a:gd name="connsiteY0" fmla="*/ 8152 h 15177"/>
                <a:gd name="connsiteX1" fmla="*/ 8647 w 15672"/>
                <a:gd name="connsiteY1" fmla="*/ 46 h 15177"/>
                <a:gd name="connsiteX2" fmla="*/ 0 w 15672"/>
                <a:gd name="connsiteY2" fmla="*/ 8152 h 15177"/>
                <a:gd name="connsiteX3" fmla="*/ 7566 w 15672"/>
                <a:gd name="connsiteY3" fmla="*/ 15178 h 15177"/>
                <a:gd name="connsiteX4" fmla="*/ 15672 w 1567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7">
                  <a:moveTo>
                    <a:pt x="15672" y="8152"/>
                  </a:moveTo>
                  <a:cubicBezTo>
                    <a:pt x="15672" y="4369"/>
                    <a:pt x="12430" y="587"/>
                    <a:pt x="8647" y="46"/>
                  </a:cubicBezTo>
                  <a:cubicBezTo>
                    <a:pt x="432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889" y="15178"/>
                    <a:pt x="15672" y="11935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9683665" y="1179600"/>
              <a:ext cx="26380" cy="26163"/>
            </a:xfrm>
            <a:custGeom>
              <a:avLst/>
              <a:gdLst>
                <a:gd name="connsiteX0" fmla="*/ 6485 w 15317"/>
                <a:gd name="connsiteY0" fmla="*/ 59 h 15191"/>
                <a:gd name="connsiteX1" fmla="*/ 0 w 15317"/>
                <a:gd name="connsiteY1" fmla="*/ 8166 h 15191"/>
                <a:gd name="connsiteX2" fmla="*/ 7566 w 15317"/>
                <a:gd name="connsiteY2" fmla="*/ 15191 h 15191"/>
                <a:gd name="connsiteX3" fmla="*/ 15132 w 15317"/>
                <a:gd name="connsiteY3" fmla="*/ 6004 h 15191"/>
                <a:gd name="connsiteX4" fmla="*/ 6485 w 15317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6485" y="59"/>
                  </a:moveTo>
                  <a:cubicBezTo>
                    <a:pt x="2702" y="600"/>
                    <a:pt x="0" y="4383"/>
                    <a:pt x="0" y="8166"/>
                  </a:cubicBezTo>
                  <a:cubicBezTo>
                    <a:pt x="0" y="12489"/>
                    <a:pt x="3242" y="15191"/>
                    <a:pt x="7566" y="15191"/>
                  </a:cubicBezTo>
                  <a:cubicBezTo>
                    <a:pt x="12430" y="14651"/>
                    <a:pt x="16213" y="10328"/>
                    <a:pt x="15132" y="6004"/>
                  </a:cubicBezTo>
                  <a:cubicBezTo>
                    <a:pt x="14591" y="2761"/>
                    <a:pt x="10268" y="-481"/>
                    <a:pt x="648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8928809" y="1179622"/>
              <a:ext cx="27062" cy="26139"/>
            </a:xfrm>
            <a:custGeom>
              <a:avLst/>
              <a:gdLst>
                <a:gd name="connsiteX0" fmla="*/ 7566 w 15713"/>
                <a:gd name="connsiteY0" fmla="*/ 15178 h 15177"/>
                <a:gd name="connsiteX1" fmla="*/ 15672 w 15713"/>
                <a:gd name="connsiteY1" fmla="*/ 8152 h 15177"/>
                <a:gd name="connsiteX2" fmla="*/ 7025 w 15713"/>
                <a:gd name="connsiteY2" fmla="*/ 46 h 15177"/>
                <a:gd name="connsiteX3" fmla="*/ 0 w 15713"/>
                <a:gd name="connsiteY3" fmla="*/ 8152 h 15177"/>
                <a:gd name="connsiteX4" fmla="*/ 7566 w 1571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7">
                  <a:moveTo>
                    <a:pt x="7566" y="15178"/>
                  </a:moveTo>
                  <a:cubicBezTo>
                    <a:pt x="11349" y="15178"/>
                    <a:pt x="15132" y="11935"/>
                    <a:pt x="15672" y="8152"/>
                  </a:cubicBezTo>
                  <a:cubicBezTo>
                    <a:pt x="16213" y="3829"/>
                    <a:pt x="11349" y="-494"/>
                    <a:pt x="7025" y="46"/>
                  </a:cubicBezTo>
                  <a:cubicBezTo>
                    <a:pt x="3243" y="587"/>
                    <a:pt x="0" y="4369"/>
                    <a:pt x="0" y="8152"/>
                  </a:cubicBezTo>
                  <a:cubicBezTo>
                    <a:pt x="0" y="12476"/>
                    <a:pt x="324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8174594" y="1179702"/>
              <a:ext cx="26468" cy="26992"/>
            </a:xfrm>
            <a:custGeom>
              <a:avLst/>
              <a:gdLst>
                <a:gd name="connsiteX0" fmla="*/ 8815 w 15368"/>
                <a:gd name="connsiteY0" fmla="*/ 15672 h 15672"/>
                <a:gd name="connsiteX1" fmla="*/ 15300 w 15368"/>
                <a:gd name="connsiteY1" fmla="*/ 7566 h 15672"/>
                <a:gd name="connsiteX2" fmla="*/ 7734 w 15368"/>
                <a:gd name="connsiteY2" fmla="*/ 0 h 15672"/>
                <a:gd name="connsiteX3" fmla="*/ 168 w 15368"/>
                <a:gd name="connsiteY3" fmla="*/ 9187 h 15672"/>
                <a:gd name="connsiteX4" fmla="*/ 8815 w 15368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672">
                  <a:moveTo>
                    <a:pt x="8815" y="15672"/>
                  </a:moveTo>
                  <a:cubicBezTo>
                    <a:pt x="13138" y="15132"/>
                    <a:pt x="15840" y="11889"/>
                    <a:pt x="15300" y="7566"/>
                  </a:cubicBezTo>
                  <a:cubicBezTo>
                    <a:pt x="14760" y="3783"/>
                    <a:pt x="11517" y="0"/>
                    <a:pt x="7734" y="0"/>
                  </a:cubicBezTo>
                  <a:cubicBezTo>
                    <a:pt x="3411" y="0"/>
                    <a:pt x="-913" y="4864"/>
                    <a:pt x="168" y="9187"/>
                  </a:cubicBezTo>
                  <a:cubicBezTo>
                    <a:pt x="709" y="12970"/>
                    <a:pt x="4491" y="15672"/>
                    <a:pt x="8815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9449111" y="2102937"/>
              <a:ext cx="26060" cy="26439"/>
            </a:xfrm>
            <a:custGeom>
              <a:avLst/>
              <a:gdLst>
                <a:gd name="connsiteX0" fmla="*/ 7025 w 15131"/>
                <a:gd name="connsiteY0" fmla="*/ 52 h 15351"/>
                <a:gd name="connsiteX1" fmla="*/ 0 w 15131"/>
                <a:gd name="connsiteY1" fmla="*/ 7618 h 15351"/>
                <a:gd name="connsiteX2" fmla="*/ 8647 w 15131"/>
                <a:gd name="connsiteY2" fmla="*/ 15184 h 15351"/>
                <a:gd name="connsiteX3" fmla="*/ 15132 w 15131"/>
                <a:gd name="connsiteY3" fmla="*/ 6537 h 15351"/>
                <a:gd name="connsiteX4" fmla="*/ 7025 w 15131"/>
                <a:gd name="connsiteY4" fmla="*/ 52 h 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351">
                  <a:moveTo>
                    <a:pt x="7025" y="52"/>
                  </a:moveTo>
                  <a:cubicBezTo>
                    <a:pt x="3242" y="52"/>
                    <a:pt x="0" y="3835"/>
                    <a:pt x="0" y="7618"/>
                  </a:cubicBezTo>
                  <a:cubicBezTo>
                    <a:pt x="0" y="11941"/>
                    <a:pt x="4864" y="16265"/>
                    <a:pt x="8647" y="15184"/>
                  </a:cubicBezTo>
                  <a:cubicBezTo>
                    <a:pt x="11889" y="14103"/>
                    <a:pt x="15132" y="9779"/>
                    <a:pt x="15132" y="6537"/>
                  </a:cubicBezTo>
                  <a:cubicBezTo>
                    <a:pt x="14592" y="3294"/>
                    <a:pt x="10809" y="-488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9538376" y="2102925"/>
              <a:ext cx="26251" cy="26453"/>
            </a:xfrm>
            <a:custGeom>
              <a:avLst/>
              <a:gdLst>
                <a:gd name="connsiteX0" fmla="*/ 7077 w 15242"/>
                <a:gd name="connsiteY0" fmla="*/ 59 h 15359"/>
                <a:gd name="connsiteX1" fmla="*/ 52 w 15242"/>
                <a:gd name="connsiteY1" fmla="*/ 7625 h 15359"/>
                <a:gd name="connsiteX2" fmla="*/ 9239 w 15242"/>
                <a:gd name="connsiteY2" fmla="*/ 15191 h 15359"/>
                <a:gd name="connsiteX3" fmla="*/ 15184 w 15242"/>
                <a:gd name="connsiteY3" fmla="*/ 6004 h 15359"/>
                <a:gd name="connsiteX4" fmla="*/ 7077 w 15242"/>
                <a:gd name="connsiteY4" fmla="*/ 59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359">
                  <a:moveTo>
                    <a:pt x="7077" y="59"/>
                  </a:moveTo>
                  <a:cubicBezTo>
                    <a:pt x="3294" y="600"/>
                    <a:pt x="-489" y="4383"/>
                    <a:pt x="52" y="7625"/>
                  </a:cubicBezTo>
                  <a:cubicBezTo>
                    <a:pt x="52" y="11949"/>
                    <a:pt x="5456" y="16272"/>
                    <a:pt x="9239" y="15191"/>
                  </a:cubicBezTo>
                  <a:cubicBezTo>
                    <a:pt x="12481" y="14651"/>
                    <a:pt x="15724" y="9787"/>
                    <a:pt x="15184" y="6004"/>
                  </a:cubicBezTo>
                  <a:cubicBezTo>
                    <a:pt x="15184" y="2761"/>
                    <a:pt x="10860" y="-481"/>
                    <a:pt x="7077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9840876" y="1150729"/>
              <a:ext cx="27081" cy="26179"/>
            </a:xfrm>
            <a:custGeom>
              <a:avLst/>
              <a:gdLst>
                <a:gd name="connsiteX0" fmla="*/ 8699 w 15724"/>
                <a:gd name="connsiteY0" fmla="*/ 69 h 15200"/>
                <a:gd name="connsiteX1" fmla="*/ 52 w 15724"/>
                <a:gd name="connsiteY1" fmla="*/ 6013 h 15200"/>
                <a:gd name="connsiteX2" fmla="*/ 7618 w 15724"/>
                <a:gd name="connsiteY2" fmla="*/ 15201 h 15200"/>
                <a:gd name="connsiteX3" fmla="*/ 15724 w 15724"/>
                <a:gd name="connsiteY3" fmla="*/ 8175 h 15200"/>
                <a:gd name="connsiteX4" fmla="*/ 8699 w 15724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5200">
                  <a:moveTo>
                    <a:pt x="8699" y="69"/>
                  </a:moveTo>
                  <a:cubicBezTo>
                    <a:pt x="4916" y="-472"/>
                    <a:pt x="592" y="2230"/>
                    <a:pt x="52" y="6013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1401" y="15201"/>
                    <a:pt x="15183" y="11418"/>
                    <a:pt x="15724" y="8175"/>
                  </a:cubicBezTo>
                  <a:cubicBezTo>
                    <a:pt x="15724" y="3852"/>
                    <a:pt x="12481" y="609"/>
                    <a:pt x="869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9683665" y="1238222"/>
              <a:ext cx="26162" cy="26268"/>
            </a:xfrm>
            <a:custGeom>
              <a:avLst/>
              <a:gdLst>
                <a:gd name="connsiteX0" fmla="*/ 8106 w 15190"/>
                <a:gd name="connsiteY0" fmla="*/ 68 h 15252"/>
                <a:gd name="connsiteX1" fmla="*/ 0 w 15190"/>
                <a:gd name="connsiteY1" fmla="*/ 6554 h 15252"/>
                <a:gd name="connsiteX2" fmla="*/ 5945 w 15190"/>
                <a:gd name="connsiteY2" fmla="*/ 15201 h 15252"/>
                <a:gd name="connsiteX3" fmla="*/ 15132 w 15190"/>
                <a:gd name="connsiteY3" fmla="*/ 7094 h 15252"/>
                <a:gd name="connsiteX4" fmla="*/ 8106 w 15190"/>
                <a:gd name="connsiteY4" fmla="*/ 68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52">
                  <a:moveTo>
                    <a:pt x="8106" y="68"/>
                  </a:moveTo>
                  <a:cubicBezTo>
                    <a:pt x="3783" y="-472"/>
                    <a:pt x="540" y="2230"/>
                    <a:pt x="0" y="6554"/>
                  </a:cubicBezTo>
                  <a:cubicBezTo>
                    <a:pt x="0" y="10337"/>
                    <a:pt x="2702" y="14660"/>
                    <a:pt x="5945" y="15201"/>
                  </a:cubicBezTo>
                  <a:cubicBezTo>
                    <a:pt x="10268" y="15741"/>
                    <a:pt x="15132" y="11958"/>
                    <a:pt x="15132" y="7094"/>
                  </a:cubicBezTo>
                  <a:cubicBezTo>
                    <a:pt x="15672" y="3852"/>
                    <a:pt x="12430" y="68"/>
                    <a:pt x="810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8174765" y="1237982"/>
              <a:ext cx="26179" cy="26522"/>
            </a:xfrm>
            <a:custGeom>
              <a:avLst/>
              <a:gdLst>
                <a:gd name="connsiteX0" fmla="*/ 6014 w 15200"/>
                <a:gd name="connsiteY0" fmla="*/ 208 h 15399"/>
                <a:gd name="connsiteX1" fmla="*/ 69 w 15200"/>
                <a:gd name="connsiteY1" fmla="*/ 8855 h 15399"/>
                <a:gd name="connsiteX2" fmla="*/ 8716 w 15200"/>
                <a:gd name="connsiteY2" fmla="*/ 15340 h 15399"/>
                <a:gd name="connsiteX3" fmla="*/ 15201 w 15200"/>
                <a:gd name="connsiteY3" fmla="*/ 7234 h 15399"/>
                <a:gd name="connsiteX4" fmla="*/ 6014 w 15200"/>
                <a:gd name="connsiteY4" fmla="*/ 208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99">
                  <a:moveTo>
                    <a:pt x="6014" y="208"/>
                  </a:moveTo>
                  <a:cubicBezTo>
                    <a:pt x="2231" y="1289"/>
                    <a:pt x="-471" y="5072"/>
                    <a:pt x="69" y="8855"/>
                  </a:cubicBezTo>
                  <a:cubicBezTo>
                    <a:pt x="1150" y="12638"/>
                    <a:pt x="4933" y="15881"/>
                    <a:pt x="8716" y="15340"/>
                  </a:cubicBezTo>
                  <a:cubicBezTo>
                    <a:pt x="11958" y="14800"/>
                    <a:pt x="15201" y="11017"/>
                    <a:pt x="15201" y="7234"/>
                  </a:cubicBezTo>
                  <a:cubicBezTo>
                    <a:pt x="15201" y="2370"/>
                    <a:pt x="10877" y="-872"/>
                    <a:pt x="6014" y="2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9879956" y="1205763"/>
              <a:ext cx="26263" cy="26475"/>
            </a:xfrm>
            <a:custGeom>
              <a:avLst/>
              <a:gdLst>
                <a:gd name="connsiteX0" fmla="*/ 15191 w 15249"/>
                <a:gd name="connsiteY0" fmla="*/ 7026 h 15372"/>
                <a:gd name="connsiteX1" fmla="*/ 7084 w 15249"/>
                <a:gd name="connsiteY1" fmla="*/ 0 h 15372"/>
                <a:gd name="connsiteX2" fmla="*/ 59 w 15249"/>
                <a:gd name="connsiteY2" fmla="*/ 9728 h 15372"/>
                <a:gd name="connsiteX3" fmla="*/ 8706 w 15249"/>
                <a:gd name="connsiteY3" fmla="*/ 15132 h 15372"/>
                <a:gd name="connsiteX4" fmla="*/ 15191 w 15249"/>
                <a:gd name="connsiteY4" fmla="*/ 7026 h 1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5372">
                  <a:moveTo>
                    <a:pt x="15191" y="7026"/>
                  </a:moveTo>
                  <a:cubicBezTo>
                    <a:pt x="14650" y="3243"/>
                    <a:pt x="10867" y="0"/>
                    <a:pt x="7084" y="0"/>
                  </a:cubicBezTo>
                  <a:cubicBezTo>
                    <a:pt x="2761" y="541"/>
                    <a:pt x="-481" y="4864"/>
                    <a:pt x="59" y="9728"/>
                  </a:cubicBezTo>
                  <a:cubicBezTo>
                    <a:pt x="599" y="13511"/>
                    <a:pt x="4923" y="16213"/>
                    <a:pt x="8706" y="15132"/>
                  </a:cubicBezTo>
                  <a:cubicBezTo>
                    <a:pt x="12489" y="14592"/>
                    <a:pt x="15731" y="10268"/>
                    <a:pt x="15191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8809669" y="1205684"/>
              <a:ext cx="26139" cy="26258"/>
            </a:xfrm>
            <a:custGeom>
              <a:avLst/>
              <a:gdLst>
                <a:gd name="connsiteX0" fmla="*/ 15132 w 15177"/>
                <a:gd name="connsiteY0" fmla="*/ 8693 h 15246"/>
                <a:gd name="connsiteX1" fmla="*/ 7025 w 15177"/>
                <a:gd name="connsiteY1" fmla="*/ 46 h 15246"/>
                <a:gd name="connsiteX2" fmla="*/ 0 w 15177"/>
                <a:gd name="connsiteY2" fmla="*/ 7612 h 15246"/>
                <a:gd name="connsiteX3" fmla="*/ 7025 w 15177"/>
                <a:gd name="connsiteY3" fmla="*/ 15178 h 15246"/>
                <a:gd name="connsiteX4" fmla="*/ 15132 w 15177"/>
                <a:gd name="connsiteY4" fmla="*/ 8693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46">
                  <a:moveTo>
                    <a:pt x="15132" y="8693"/>
                  </a:moveTo>
                  <a:cubicBezTo>
                    <a:pt x="15672" y="3829"/>
                    <a:pt x="11349" y="-495"/>
                    <a:pt x="7025" y="46"/>
                  </a:cubicBezTo>
                  <a:cubicBezTo>
                    <a:pt x="3242" y="586"/>
                    <a:pt x="0" y="4369"/>
                    <a:pt x="0" y="7612"/>
                  </a:cubicBezTo>
                  <a:cubicBezTo>
                    <a:pt x="0" y="11395"/>
                    <a:pt x="3242" y="14637"/>
                    <a:pt x="7025" y="15178"/>
                  </a:cubicBezTo>
                  <a:cubicBezTo>
                    <a:pt x="11349" y="15718"/>
                    <a:pt x="15132" y="13016"/>
                    <a:pt x="1513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8370267" y="1205763"/>
              <a:ext cx="26241" cy="26992"/>
            </a:xfrm>
            <a:custGeom>
              <a:avLst/>
              <a:gdLst>
                <a:gd name="connsiteX0" fmla="*/ 8152 w 15236"/>
                <a:gd name="connsiteY0" fmla="*/ 0 h 15672"/>
                <a:gd name="connsiteX1" fmla="*/ 46 w 15236"/>
                <a:gd name="connsiteY1" fmla="*/ 9187 h 15672"/>
                <a:gd name="connsiteX2" fmla="*/ 8693 w 15236"/>
                <a:gd name="connsiteY2" fmla="*/ 15672 h 15672"/>
                <a:gd name="connsiteX3" fmla="*/ 15178 w 15236"/>
                <a:gd name="connsiteY3" fmla="*/ 7566 h 15672"/>
                <a:gd name="connsiteX4" fmla="*/ 8152 w 15236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672">
                  <a:moveTo>
                    <a:pt x="8152" y="0"/>
                  </a:move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910" y="15672"/>
                    <a:pt x="8693" y="15672"/>
                  </a:cubicBezTo>
                  <a:cubicBezTo>
                    <a:pt x="12476" y="15132"/>
                    <a:pt x="15718" y="1188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7953038" y="1205763"/>
              <a:ext cx="24841" cy="26062"/>
            </a:xfrm>
            <a:custGeom>
              <a:avLst/>
              <a:gdLst>
                <a:gd name="connsiteX0" fmla="*/ 7212 w 14423"/>
                <a:gd name="connsiteY0" fmla="*/ 0 h 15132"/>
                <a:gd name="connsiteX1" fmla="*/ 187 w 14423"/>
                <a:gd name="connsiteY1" fmla="*/ 9728 h 15132"/>
                <a:gd name="connsiteX2" fmla="*/ 6672 w 14423"/>
                <a:gd name="connsiteY2" fmla="*/ 15132 h 15132"/>
                <a:gd name="connsiteX3" fmla="*/ 14238 w 14423"/>
                <a:gd name="connsiteY3" fmla="*/ 7026 h 15132"/>
                <a:gd name="connsiteX4" fmla="*/ 7212 w 14423"/>
                <a:gd name="connsiteY4" fmla="*/ 0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3" h="15132">
                  <a:moveTo>
                    <a:pt x="7212" y="0"/>
                  </a:moveTo>
                  <a:cubicBezTo>
                    <a:pt x="2889" y="0"/>
                    <a:pt x="-894" y="5404"/>
                    <a:pt x="187" y="9728"/>
                  </a:cubicBezTo>
                  <a:cubicBezTo>
                    <a:pt x="1267" y="12970"/>
                    <a:pt x="2889" y="15132"/>
                    <a:pt x="6672" y="15132"/>
                  </a:cubicBezTo>
                  <a:cubicBezTo>
                    <a:pt x="11535" y="15132"/>
                    <a:pt x="15318" y="11349"/>
                    <a:pt x="14238" y="7026"/>
                  </a:cubicBezTo>
                  <a:cubicBezTo>
                    <a:pt x="14238" y="3243"/>
                    <a:pt x="1099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694183" y="2103027"/>
              <a:ext cx="26234" cy="26132"/>
            </a:xfrm>
            <a:custGeom>
              <a:avLst/>
              <a:gdLst>
                <a:gd name="connsiteX0" fmla="*/ 8148 w 15232"/>
                <a:gd name="connsiteY0" fmla="*/ 0 h 15173"/>
                <a:gd name="connsiteX1" fmla="*/ 41 w 15232"/>
                <a:gd name="connsiteY1" fmla="*/ 6485 h 15173"/>
                <a:gd name="connsiteX2" fmla="*/ 8148 w 15232"/>
                <a:gd name="connsiteY2" fmla="*/ 15132 h 15173"/>
                <a:gd name="connsiteX3" fmla="*/ 15174 w 15232"/>
                <a:gd name="connsiteY3" fmla="*/ 7025 h 15173"/>
                <a:gd name="connsiteX4" fmla="*/ 8148 w 15232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3">
                  <a:moveTo>
                    <a:pt x="8148" y="0"/>
                  </a:moveTo>
                  <a:cubicBezTo>
                    <a:pt x="4365" y="0"/>
                    <a:pt x="582" y="3242"/>
                    <a:pt x="41" y="6485"/>
                  </a:cubicBezTo>
                  <a:cubicBezTo>
                    <a:pt x="-499" y="10809"/>
                    <a:pt x="4365" y="15672"/>
                    <a:pt x="8148" y="15132"/>
                  </a:cubicBezTo>
                  <a:cubicBezTo>
                    <a:pt x="11390" y="14592"/>
                    <a:pt x="15174" y="10809"/>
                    <a:pt x="15174" y="7025"/>
                  </a:cubicBezTo>
                  <a:cubicBezTo>
                    <a:pt x="15714" y="3242"/>
                    <a:pt x="1247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9853996" y="1059632"/>
              <a:ext cx="26349" cy="26163"/>
            </a:xfrm>
            <a:custGeom>
              <a:avLst/>
              <a:gdLst>
                <a:gd name="connsiteX0" fmla="*/ 7566 w 15299"/>
                <a:gd name="connsiteY0" fmla="*/ 0 h 15191"/>
                <a:gd name="connsiteX1" fmla="*/ 0 w 15299"/>
                <a:gd name="connsiteY1" fmla="*/ 7025 h 15191"/>
                <a:gd name="connsiteX2" fmla="*/ 6485 w 15299"/>
                <a:gd name="connsiteY2" fmla="*/ 15132 h 15191"/>
                <a:gd name="connsiteX3" fmla="*/ 15132 w 15299"/>
                <a:gd name="connsiteY3" fmla="*/ 9187 h 15191"/>
                <a:gd name="connsiteX4" fmla="*/ 7566 w 15299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91">
                  <a:moveTo>
                    <a:pt x="756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2702" y="14591"/>
                    <a:pt x="6485" y="15132"/>
                  </a:cubicBezTo>
                  <a:cubicBezTo>
                    <a:pt x="10268" y="15672"/>
                    <a:pt x="14592" y="12430"/>
                    <a:pt x="15132" y="9187"/>
                  </a:cubicBezTo>
                  <a:cubicBezTo>
                    <a:pt x="16213" y="4864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9766504" y="1058623"/>
              <a:ext cx="26992" cy="26139"/>
            </a:xfrm>
            <a:custGeom>
              <a:avLst/>
              <a:gdLst>
                <a:gd name="connsiteX0" fmla="*/ 6485 w 15672"/>
                <a:gd name="connsiteY0" fmla="*/ 46 h 15177"/>
                <a:gd name="connsiteX1" fmla="*/ 0 w 15672"/>
                <a:gd name="connsiteY1" fmla="*/ 8152 h 15177"/>
                <a:gd name="connsiteX2" fmla="*/ 7566 w 15672"/>
                <a:gd name="connsiteY2" fmla="*/ 15178 h 15177"/>
                <a:gd name="connsiteX3" fmla="*/ 15672 w 15672"/>
                <a:gd name="connsiteY3" fmla="*/ 8152 h 15177"/>
                <a:gd name="connsiteX4" fmla="*/ 6485 w 15672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7">
                  <a:moveTo>
                    <a:pt x="6485" y="46"/>
                  </a:moveTo>
                  <a:cubicBezTo>
                    <a:pt x="3243" y="587"/>
                    <a:pt x="0" y="4369"/>
                    <a:pt x="0" y="8152"/>
                  </a:cubicBezTo>
                  <a:cubicBezTo>
                    <a:pt x="0" y="12476"/>
                    <a:pt x="3243" y="15178"/>
                    <a:pt x="7566" y="15178"/>
                  </a:cubicBezTo>
                  <a:cubicBezTo>
                    <a:pt x="11889" y="15178"/>
                    <a:pt x="15132" y="11935"/>
                    <a:pt x="15672" y="8152"/>
                  </a:cubicBezTo>
                  <a:cubicBezTo>
                    <a:pt x="15672" y="3829"/>
                    <a:pt x="10809" y="-494"/>
                    <a:pt x="6485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9099141" y="1058623"/>
              <a:ext cx="26163" cy="26241"/>
            </a:xfrm>
            <a:custGeom>
              <a:avLst/>
              <a:gdLst>
                <a:gd name="connsiteX0" fmla="*/ 9187 w 15191"/>
                <a:gd name="connsiteY0" fmla="*/ 46 h 15236"/>
                <a:gd name="connsiteX1" fmla="*/ 0 w 15191"/>
                <a:gd name="connsiteY1" fmla="*/ 8152 h 15236"/>
                <a:gd name="connsiteX2" fmla="*/ 7566 w 15191"/>
                <a:gd name="connsiteY2" fmla="*/ 15178 h 15236"/>
                <a:gd name="connsiteX3" fmla="*/ 15132 w 15191"/>
                <a:gd name="connsiteY3" fmla="*/ 8693 h 15236"/>
                <a:gd name="connsiteX4" fmla="*/ 9187 w 15191"/>
                <a:gd name="connsiteY4" fmla="*/ 46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236">
                  <a:moveTo>
                    <a:pt x="9187" y="46"/>
                  </a:moveTo>
                  <a:cubicBezTo>
                    <a:pt x="5404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349" y="15718"/>
                    <a:pt x="15132" y="12476"/>
                    <a:pt x="15132" y="8693"/>
                  </a:cubicBezTo>
                  <a:cubicBezTo>
                    <a:pt x="15672" y="5450"/>
                    <a:pt x="12430" y="112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9011569" y="1058702"/>
              <a:ext cx="27071" cy="26060"/>
            </a:xfrm>
            <a:custGeom>
              <a:avLst/>
              <a:gdLst>
                <a:gd name="connsiteX0" fmla="*/ 8152 w 15718"/>
                <a:gd name="connsiteY0" fmla="*/ 0 h 15131"/>
                <a:gd name="connsiteX1" fmla="*/ 46 w 15718"/>
                <a:gd name="connsiteY1" fmla="*/ 8647 h 15131"/>
                <a:gd name="connsiteX2" fmla="*/ 8693 w 15718"/>
                <a:gd name="connsiteY2" fmla="*/ 15132 h 15131"/>
                <a:gd name="connsiteX3" fmla="*/ 15718 w 15718"/>
                <a:gd name="connsiteY3" fmla="*/ 7566 h 15131"/>
                <a:gd name="connsiteX4" fmla="*/ 8152 w 1571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1">
                  <a:moveTo>
                    <a:pt x="8152" y="0"/>
                  </a:moveTo>
                  <a:cubicBezTo>
                    <a:pt x="3829" y="0"/>
                    <a:pt x="-495" y="4323"/>
                    <a:pt x="46" y="8647"/>
                  </a:cubicBezTo>
                  <a:cubicBezTo>
                    <a:pt x="586" y="12430"/>
                    <a:pt x="4369" y="15132"/>
                    <a:pt x="8693" y="15132"/>
                  </a:cubicBezTo>
                  <a:cubicBezTo>
                    <a:pt x="13016" y="15132"/>
                    <a:pt x="15718" y="11889"/>
                    <a:pt x="15718" y="7566"/>
                  </a:cubicBezTo>
                  <a:cubicBezTo>
                    <a:pt x="15178" y="378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8929741" y="2116058"/>
              <a:ext cx="26150" cy="26060"/>
            </a:xfrm>
            <a:custGeom>
              <a:avLst/>
              <a:gdLst>
                <a:gd name="connsiteX0" fmla="*/ 7025 w 15183"/>
                <a:gd name="connsiteY0" fmla="*/ 0 h 15131"/>
                <a:gd name="connsiteX1" fmla="*/ 0 w 15183"/>
                <a:gd name="connsiteY1" fmla="*/ 7566 h 15131"/>
                <a:gd name="connsiteX2" fmla="*/ 7025 w 15183"/>
                <a:gd name="connsiteY2" fmla="*/ 15132 h 15131"/>
                <a:gd name="connsiteX3" fmla="*/ 15132 w 15183"/>
                <a:gd name="connsiteY3" fmla="*/ 8106 h 15131"/>
                <a:gd name="connsiteX4" fmla="*/ 7025 w 15183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1">
                  <a:moveTo>
                    <a:pt x="7025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0809" y="15132"/>
                    <a:pt x="14591" y="11889"/>
                    <a:pt x="15132" y="8106"/>
                  </a:cubicBezTo>
                  <a:cubicBezTo>
                    <a:pt x="15672" y="3783"/>
                    <a:pt x="1188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9617462" y="1008321"/>
              <a:ext cx="26282" cy="26501"/>
            </a:xfrm>
            <a:custGeom>
              <a:avLst/>
              <a:gdLst>
                <a:gd name="connsiteX0" fmla="*/ 8716 w 15260"/>
                <a:gd name="connsiteY0" fmla="*/ 69 h 15387"/>
                <a:gd name="connsiteX1" fmla="*/ 69 w 15260"/>
                <a:gd name="connsiteY1" fmla="*/ 6013 h 15387"/>
                <a:gd name="connsiteX2" fmla="*/ 5473 w 15260"/>
                <a:gd name="connsiteY2" fmla="*/ 15201 h 15387"/>
                <a:gd name="connsiteX3" fmla="*/ 15201 w 15260"/>
                <a:gd name="connsiteY3" fmla="*/ 8175 h 15387"/>
                <a:gd name="connsiteX4" fmla="*/ 8716 w 15260"/>
                <a:gd name="connsiteY4" fmla="*/ 69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0" h="15387">
                  <a:moveTo>
                    <a:pt x="8716" y="69"/>
                  </a:moveTo>
                  <a:cubicBezTo>
                    <a:pt x="4933" y="-472"/>
                    <a:pt x="1150" y="2230"/>
                    <a:pt x="69" y="6013"/>
                  </a:cubicBezTo>
                  <a:cubicBezTo>
                    <a:pt x="-471" y="9256"/>
                    <a:pt x="2231" y="14120"/>
                    <a:pt x="5473" y="15201"/>
                  </a:cubicBezTo>
                  <a:cubicBezTo>
                    <a:pt x="9256" y="16282"/>
                    <a:pt x="14661" y="12499"/>
                    <a:pt x="15201" y="8175"/>
                  </a:cubicBezTo>
                  <a:cubicBezTo>
                    <a:pt x="15742" y="4392"/>
                    <a:pt x="12499" y="609"/>
                    <a:pt x="8716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8863536" y="1007407"/>
              <a:ext cx="26179" cy="26263"/>
            </a:xfrm>
            <a:custGeom>
              <a:avLst/>
              <a:gdLst>
                <a:gd name="connsiteX0" fmla="*/ 6014 w 15200"/>
                <a:gd name="connsiteY0" fmla="*/ 59 h 15249"/>
                <a:gd name="connsiteX1" fmla="*/ 69 w 15200"/>
                <a:gd name="connsiteY1" fmla="*/ 8706 h 15249"/>
                <a:gd name="connsiteX2" fmla="*/ 8175 w 15200"/>
                <a:gd name="connsiteY2" fmla="*/ 15191 h 15249"/>
                <a:gd name="connsiteX3" fmla="*/ 15201 w 15200"/>
                <a:gd name="connsiteY3" fmla="*/ 7084 h 15249"/>
                <a:gd name="connsiteX4" fmla="*/ 6014 w 15200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49">
                  <a:moveTo>
                    <a:pt x="6014" y="59"/>
                  </a:moveTo>
                  <a:cubicBezTo>
                    <a:pt x="2231" y="1140"/>
                    <a:pt x="-471" y="4923"/>
                    <a:pt x="69" y="8706"/>
                  </a:cubicBezTo>
                  <a:cubicBezTo>
                    <a:pt x="609" y="12489"/>
                    <a:pt x="4933" y="15731"/>
                    <a:pt x="8175" y="15191"/>
                  </a:cubicBezTo>
                  <a:cubicBezTo>
                    <a:pt x="11418" y="14650"/>
                    <a:pt x="15201" y="10867"/>
                    <a:pt x="15201" y="7084"/>
                  </a:cubicBezTo>
                  <a:cubicBezTo>
                    <a:pt x="15201" y="2761"/>
                    <a:pt x="10337" y="-481"/>
                    <a:pt x="601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9840035" y="1003786"/>
              <a:ext cx="27278" cy="26139"/>
            </a:xfrm>
            <a:custGeom>
              <a:avLst/>
              <a:gdLst>
                <a:gd name="connsiteX0" fmla="*/ 15672 w 15838"/>
                <a:gd name="connsiteY0" fmla="*/ 7025 h 15177"/>
                <a:gd name="connsiteX1" fmla="*/ 7566 w 15838"/>
                <a:gd name="connsiteY1" fmla="*/ 0 h 15177"/>
                <a:gd name="connsiteX2" fmla="*/ 0 w 15838"/>
                <a:gd name="connsiteY2" fmla="*/ 7566 h 15177"/>
                <a:gd name="connsiteX3" fmla="*/ 7025 w 15838"/>
                <a:gd name="connsiteY3" fmla="*/ 15132 h 15177"/>
                <a:gd name="connsiteX4" fmla="*/ 15672 w 15838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8" h="15177">
                  <a:moveTo>
                    <a:pt x="15672" y="7025"/>
                  </a:moveTo>
                  <a:cubicBezTo>
                    <a:pt x="15132" y="3242"/>
                    <a:pt x="10809" y="0"/>
                    <a:pt x="7566" y="0"/>
                  </a:cubicBezTo>
                  <a:cubicBezTo>
                    <a:pt x="4323" y="0"/>
                    <a:pt x="540" y="3783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2430" y="15672"/>
                    <a:pt x="16753" y="11349"/>
                    <a:pt x="1567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9086030" y="1003721"/>
              <a:ext cx="26241" cy="26125"/>
            </a:xfrm>
            <a:custGeom>
              <a:avLst/>
              <a:gdLst>
                <a:gd name="connsiteX0" fmla="*/ 15178 w 15236"/>
                <a:gd name="connsiteY0" fmla="*/ 7603 h 15169"/>
                <a:gd name="connsiteX1" fmla="*/ 8152 w 15236"/>
                <a:gd name="connsiteY1" fmla="*/ 38 h 15169"/>
                <a:gd name="connsiteX2" fmla="*/ 46 w 15236"/>
                <a:gd name="connsiteY2" fmla="*/ 8684 h 15169"/>
                <a:gd name="connsiteX3" fmla="*/ 8152 w 15236"/>
                <a:gd name="connsiteY3" fmla="*/ 15169 h 15169"/>
                <a:gd name="connsiteX4" fmla="*/ 15178 w 15236"/>
                <a:gd name="connsiteY4" fmla="*/ 7603 h 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69">
                  <a:moveTo>
                    <a:pt x="15178" y="7603"/>
                  </a:moveTo>
                  <a:cubicBezTo>
                    <a:pt x="15178" y="3820"/>
                    <a:pt x="11935" y="38"/>
                    <a:pt x="8152" y="38"/>
                  </a:cubicBezTo>
                  <a:cubicBezTo>
                    <a:pt x="3829" y="-503"/>
                    <a:pt x="-495" y="4901"/>
                    <a:pt x="46" y="8684"/>
                  </a:cubicBezTo>
                  <a:cubicBezTo>
                    <a:pt x="586" y="11927"/>
                    <a:pt x="4910" y="15169"/>
                    <a:pt x="8152" y="15169"/>
                  </a:cubicBezTo>
                  <a:cubicBezTo>
                    <a:pt x="12476" y="15169"/>
                    <a:pt x="15718" y="11927"/>
                    <a:pt x="15178" y="760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9086952" y="1149916"/>
              <a:ext cx="26150" cy="25232"/>
            </a:xfrm>
            <a:custGeom>
              <a:avLst/>
              <a:gdLst>
                <a:gd name="connsiteX0" fmla="*/ 8158 w 15183"/>
                <a:gd name="connsiteY0" fmla="*/ 0 h 14650"/>
                <a:gd name="connsiteX1" fmla="*/ 51 w 15183"/>
                <a:gd name="connsiteY1" fmla="*/ 8106 h 14650"/>
                <a:gd name="connsiteX2" fmla="*/ 8158 w 15183"/>
                <a:gd name="connsiteY2" fmla="*/ 14592 h 14650"/>
                <a:gd name="connsiteX3" fmla="*/ 15183 w 15183"/>
                <a:gd name="connsiteY3" fmla="*/ 7026 h 14650"/>
                <a:gd name="connsiteX4" fmla="*/ 8158 w 15183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650">
                  <a:moveTo>
                    <a:pt x="8158" y="0"/>
                  </a:moveTo>
                  <a:cubicBezTo>
                    <a:pt x="3294" y="0"/>
                    <a:pt x="-489" y="3783"/>
                    <a:pt x="51" y="8106"/>
                  </a:cubicBezTo>
                  <a:cubicBezTo>
                    <a:pt x="592" y="11889"/>
                    <a:pt x="4375" y="15132"/>
                    <a:pt x="8158" y="14592"/>
                  </a:cubicBezTo>
                  <a:cubicBezTo>
                    <a:pt x="11941" y="14592"/>
                    <a:pt x="15183" y="10809"/>
                    <a:pt x="15183" y="7026"/>
                  </a:cubicBezTo>
                  <a:cubicBezTo>
                    <a:pt x="15183" y="3783"/>
                    <a:pt x="11941" y="0"/>
                    <a:pt x="815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8998617" y="1123854"/>
              <a:ext cx="26060" cy="26324"/>
            </a:xfrm>
            <a:custGeom>
              <a:avLst/>
              <a:gdLst>
                <a:gd name="connsiteX0" fmla="*/ 7566 w 15131"/>
                <a:gd name="connsiteY0" fmla="*/ 0 h 15284"/>
                <a:gd name="connsiteX1" fmla="*/ 0 w 15131"/>
                <a:gd name="connsiteY1" fmla="*/ 7025 h 15284"/>
                <a:gd name="connsiteX2" fmla="*/ 8647 w 15131"/>
                <a:gd name="connsiteY2" fmla="*/ 15132 h 15284"/>
                <a:gd name="connsiteX3" fmla="*/ 15132 w 15131"/>
                <a:gd name="connsiteY3" fmla="*/ 6485 h 15284"/>
                <a:gd name="connsiteX4" fmla="*/ 7566 w 15131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84">
                  <a:moveTo>
                    <a:pt x="7566" y="0"/>
                  </a:moveTo>
                  <a:cubicBezTo>
                    <a:pt x="3783" y="0"/>
                    <a:pt x="0" y="3243"/>
                    <a:pt x="0" y="7025"/>
                  </a:cubicBezTo>
                  <a:cubicBezTo>
                    <a:pt x="0" y="11349"/>
                    <a:pt x="4323" y="16213"/>
                    <a:pt x="8647" y="15132"/>
                  </a:cubicBezTo>
                  <a:cubicBezTo>
                    <a:pt x="12430" y="14592"/>
                    <a:pt x="15132" y="10809"/>
                    <a:pt x="15132" y="6485"/>
                  </a:cubicBezTo>
                  <a:cubicBezTo>
                    <a:pt x="15132" y="324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8603971" y="1124685"/>
              <a:ext cx="25209" cy="27093"/>
            </a:xfrm>
            <a:custGeom>
              <a:avLst/>
              <a:gdLst>
                <a:gd name="connsiteX0" fmla="*/ 14591 w 14637"/>
                <a:gd name="connsiteY0" fmla="*/ 6544 h 15731"/>
                <a:gd name="connsiteX1" fmla="*/ 7025 w 14637"/>
                <a:gd name="connsiteY1" fmla="*/ 59 h 15731"/>
                <a:gd name="connsiteX2" fmla="*/ 0 w 14637"/>
                <a:gd name="connsiteY2" fmla="*/ 7625 h 15731"/>
                <a:gd name="connsiteX3" fmla="*/ 6485 w 14637"/>
                <a:gd name="connsiteY3" fmla="*/ 15731 h 15731"/>
                <a:gd name="connsiteX4" fmla="*/ 14591 w 14637"/>
                <a:gd name="connsiteY4" fmla="*/ 6544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5731">
                  <a:moveTo>
                    <a:pt x="14591" y="6544"/>
                  </a:moveTo>
                  <a:cubicBezTo>
                    <a:pt x="14051" y="2761"/>
                    <a:pt x="10268" y="-481"/>
                    <a:pt x="7025" y="59"/>
                  </a:cubicBezTo>
                  <a:cubicBezTo>
                    <a:pt x="3242" y="59"/>
                    <a:pt x="0" y="3302"/>
                    <a:pt x="0" y="7625"/>
                  </a:cubicBezTo>
                  <a:cubicBezTo>
                    <a:pt x="0" y="11408"/>
                    <a:pt x="3242" y="15191"/>
                    <a:pt x="6485" y="15731"/>
                  </a:cubicBezTo>
                  <a:cubicBezTo>
                    <a:pt x="10809" y="15191"/>
                    <a:pt x="15132" y="10868"/>
                    <a:pt x="1459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9172593" y="1097705"/>
              <a:ext cx="27173" cy="26253"/>
            </a:xfrm>
            <a:custGeom>
              <a:avLst/>
              <a:gdLst>
                <a:gd name="connsiteX0" fmla="*/ 9233 w 15777"/>
                <a:gd name="connsiteY0" fmla="*/ 15184 h 15243"/>
                <a:gd name="connsiteX1" fmla="*/ 15718 w 15777"/>
                <a:gd name="connsiteY1" fmla="*/ 7077 h 15243"/>
                <a:gd name="connsiteX2" fmla="*/ 8152 w 15777"/>
                <a:gd name="connsiteY2" fmla="*/ 52 h 15243"/>
                <a:gd name="connsiteX3" fmla="*/ 46 w 15777"/>
                <a:gd name="connsiteY3" fmla="*/ 9239 h 15243"/>
                <a:gd name="connsiteX4" fmla="*/ 9233 w 15777"/>
                <a:gd name="connsiteY4" fmla="*/ 15184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243">
                  <a:moveTo>
                    <a:pt x="9233" y="15184"/>
                  </a:moveTo>
                  <a:cubicBezTo>
                    <a:pt x="13016" y="14643"/>
                    <a:pt x="16259" y="11401"/>
                    <a:pt x="15718" y="7077"/>
                  </a:cubicBezTo>
                  <a:cubicBezTo>
                    <a:pt x="15718" y="3294"/>
                    <a:pt x="11935" y="-489"/>
                    <a:pt x="8152" y="52"/>
                  </a:cubicBezTo>
                  <a:cubicBezTo>
                    <a:pt x="3829" y="52"/>
                    <a:pt x="-494" y="4916"/>
                    <a:pt x="46" y="9239"/>
                  </a:cubicBezTo>
                  <a:cubicBezTo>
                    <a:pt x="1667" y="12481"/>
                    <a:pt x="5990" y="15724"/>
                    <a:pt x="9233" y="1518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10018672" y="1084691"/>
              <a:ext cx="26132" cy="26132"/>
            </a:xfrm>
            <a:custGeom>
              <a:avLst/>
              <a:gdLst>
                <a:gd name="connsiteX0" fmla="*/ 7607 w 15173"/>
                <a:gd name="connsiteY0" fmla="*/ 15174 h 15173"/>
                <a:gd name="connsiteX1" fmla="*/ 15173 w 15173"/>
                <a:gd name="connsiteY1" fmla="*/ 8148 h 15173"/>
                <a:gd name="connsiteX2" fmla="*/ 8688 w 15173"/>
                <a:gd name="connsiteY2" fmla="*/ 41 h 15173"/>
                <a:gd name="connsiteX3" fmla="*/ 41 w 15173"/>
                <a:gd name="connsiteY3" fmla="*/ 8148 h 15173"/>
                <a:gd name="connsiteX4" fmla="*/ 7607 w 15173"/>
                <a:gd name="connsiteY4" fmla="*/ 15174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3">
                  <a:moveTo>
                    <a:pt x="7607" y="15174"/>
                  </a:moveTo>
                  <a:cubicBezTo>
                    <a:pt x="11930" y="15174"/>
                    <a:pt x="14633" y="12471"/>
                    <a:pt x="15173" y="8148"/>
                  </a:cubicBezTo>
                  <a:cubicBezTo>
                    <a:pt x="15173" y="4365"/>
                    <a:pt x="12471" y="582"/>
                    <a:pt x="8688" y="41"/>
                  </a:cubicBezTo>
                  <a:cubicBezTo>
                    <a:pt x="4365" y="-499"/>
                    <a:pt x="-499" y="4365"/>
                    <a:pt x="41" y="8148"/>
                  </a:cubicBezTo>
                  <a:cubicBezTo>
                    <a:pt x="41" y="11931"/>
                    <a:pt x="3824" y="15174"/>
                    <a:pt x="7607" y="151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8823632" y="1084691"/>
              <a:ext cx="26060" cy="26132"/>
            </a:xfrm>
            <a:custGeom>
              <a:avLst/>
              <a:gdLst>
                <a:gd name="connsiteX0" fmla="*/ 8647 w 15131"/>
                <a:gd name="connsiteY0" fmla="*/ 41 h 15173"/>
                <a:gd name="connsiteX1" fmla="*/ 0 w 15131"/>
                <a:gd name="connsiteY1" fmla="*/ 8148 h 15173"/>
                <a:gd name="connsiteX2" fmla="*/ 7566 w 15131"/>
                <a:gd name="connsiteY2" fmla="*/ 15174 h 15173"/>
                <a:gd name="connsiteX3" fmla="*/ 15132 w 15131"/>
                <a:gd name="connsiteY3" fmla="*/ 8148 h 15173"/>
                <a:gd name="connsiteX4" fmla="*/ 8647 w 15131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3">
                  <a:moveTo>
                    <a:pt x="8647" y="41"/>
                  </a:moveTo>
                  <a:cubicBezTo>
                    <a:pt x="4323" y="-499"/>
                    <a:pt x="0" y="4365"/>
                    <a:pt x="0" y="8148"/>
                  </a:cubicBezTo>
                  <a:cubicBezTo>
                    <a:pt x="0" y="11390"/>
                    <a:pt x="4323" y="14633"/>
                    <a:pt x="7566" y="15174"/>
                  </a:cubicBezTo>
                  <a:cubicBezTo>
                    <a:pt x="11349" y="15174"/>
                    <a:pt x="14592" y="11931"/>
                    <a:pt x="15132" y="8148"/>
                  </a:cubicBezTo>
                  <a:cubicBezTo>
                    <a:pt x="15132" y="4365"/>
                    <a:pt x="12430" y="582"/>
                    <a:pt x="8647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8509890" y="1084691"/>
              <a:ext cx="26222" cy="26234"/>
            </a:xfrm>
            <a:custGeom>
              <a:avLst/>
              <a:gdLst>
                <a:gd name="connsiteX0" fmla="*/ 8148 w 15225"/>
                <a:gd name="connsiteY0" fmla="*/ 41 h 15232"/>
                <a:gd name="connsiteX1" fmla="*/ 41 w 15225"/>
                <a:gd name="connsiteY1" fmla="*/ 8688 h 15232"/>
                <a:gd name="connsiteX2" fmla="*/ 8148 w 15225"/>
                <a:gd name="connsiteY2" fmla="*/ 15173 h 15232"/>
                <a:gd name="connsiteX3" fmla="*/ 15173 w 15225"/>
                <a:gd name="connsiteY3" fmla="*/ 7607 h 15232"/>
                <a:gd name="connsiteX4" fmla="*/ 8148 w 15225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5" h="15232">
                  <a:moveTo>
                    <a:pt x="8148" y="41"/>
                  </a:moveTo>
                  <a:cubicBezTo>
                    <a:pt x="4365" y="-499"/>
                    <a:pt x="-499" y="4365"/>
                    <a:pt x="41" y="8688"/>
                  </a:cubicBezTo>
                  <a:cubicBezTo>
                    <a:pt x="582" y="12471"/>
                    <a:pt x="4365" y="15714"/>
                    <a:pt x="8148" y="15173"/>
                  </a:cubicBezTo>
                  <a:cubicBezTo>
                    <a:pt x="11931" y="14633"/>
                    <a:pt x="15714" y="10850"/>
                    <a:pt x="15173" y="7607"/>
                  </a:cubicBezTo>
                  <a:cubicBezTo>
                    <a:pt x="15173" y="4365"/>
                    <a:pt x="11931" y="582"/>
                    <a:pt x="814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8070638" y="1084474"/>
              <a:ext cx="26062" cy="26351"/>
            </a:xfrm>
            <a:custGeom>
              <a:avLst/>
              <a:gdLst>
                <a:gd name="connsiteX0" fmla="*/ 8647 w 15132"/>
                <a:gd name="connsiteY0" fmla="*/ 168 h 15300"/>
                <a:gd name="connsiteX1" fmla="*/ 0 w 15132"/>
                <a:gd name="connsiteY1" fmla="*/ 7734 h 15300"/>
                <a:gd name="connsiteX2" fmla="*/ 7026 w 15132"/>
                <a:gd name="connsiteY2" fmla="*/ 15300 h 15300"/>
                <a:gd name="connsiteX3" fmla="*/ 15132 w 15132"/>
                <a:gd name="connsiteY3" fmla="*/ 8815 h 15300"/>
                <a:gd name="connsiteX4" fmla="*/ 8647 w 15132"/>
                <a:gd name="connsiteY4" fmla="*/ 168 h 1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300">
                  <a:moveTo>
                    <a:pt x="8647" y="168"/>
                  </a:moveTo>
                  <a:cubicBezTo>
                    <a:pt x="4324" y="-913"/>
                    <a:pt x="0" y="3411"/>
                    <a:pt x="0" y="7734"/>
                  </a:cubicBezTo>
                  <a:cubicBezTo>
                    <a:pt x="0" y="11517"/>
                    <a:pt x="3243" y="14759"/>
                    <a:pt x="7026" y="15300"/>
                  </a:cubicBezTo>
                  <a:cubicBezTo>
                    <a:pt x="10809" y="15300"/>
                    <a:pt x="14592" y="12057"/>
                    <a:pt x="15132" y="8815"/>
                  </a:cubicBezTo>
                  <a:cubicBezTo>
                    <a:pt x="15132" y="5572"/>
                    <a:pt x="11889" y="1249"/>
                    <a:pt x="864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8681224" y="1442100"/>
              <a:ext cx="26060" cy="27071"/>
            </a:xfrm>
            <a:custGeom>
              <a:avLst/>
              <a:gdLst>
                <a:gd name="connsiteX0" fmla="*/ 0 w 15131"/>
                <a:gd name="connsiteY0" fmla="*/ 8152 h 15718"/>
                <a:gd name="connsiteX1" fmla="*/ 7566 w 15131"/>
                <a:gd name="connsiteY1" fmla="*/ 15718 h 15718"/>
                <a:gd name="connsiteX2" fmla="*/ 15132 w 15131"/>
                <a:gd name="connsiteY2" fmla="*/ 8693 h 15718"/>
                <a:gd name="connsiteX3" fmla="*/ 9187 w 15131"/>
                <a:gd name="connsiteY3" fmla="*/ 46 h 15718"/>
                <a:gd name="connsiteX4" fmla="*/ 0 w 1513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0" y="8152"/>
                  </a:moveTo>
                  <a:cubicBezTo>
                    <a:pt x="0" y="11935"/>
                    <a:pt x="3783" y="15178"/>
                    <a:pt x="7566" y="15718"/>
                  </a:cubicBezTo>
                  <a:cubicBezTo>
                    <a:pt x="11349" y="15718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8603881" y="1442179"/>
              <a:ext cx="25321" cy="26992"/>
            </a:xfrm>
            <a:custGeom>
              <a:avLst/>
              <a:gdLst>
                <a:gd name="connsiteX0" fmla="*/ 7617 w 14702"/>
                <a:gd name="connsiteY0" fmla="*/ 0 h 15672"/>
                <a:gd name="connsiteX1" fmla="*/ 52 w 14702"/>
                <a:gd name="connsiteY1" fmla="*/ 9187 h 15672"/>
                <a:gd name="connsiteX2" fmla="*/ 8158 w 14702"/>
                <a:gd name="connsiteY2" fmla="*/ 15672 h 15672"/>
                <a:gd name="connsiteX3" fmla="*/ 14643 w 14702"/>
                <a:gd name="connsiteY3" fmla="*/ 8106 h 15672"/>
                <a:gd name="connsiteX4" fmla="*/ 7617 w 14702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5672">
                  <a:moveTo>
                    <a:pt x="7617" y="0"/>
                  </a:moveTo>
                  <a:cubicBezTo>
                    <a:pt x="3294" y="0"/>
                    <a:pt x="-489" y="4323"/>
                    <a:pt x="52" y="9187"/>
                  </a:cubicBezTo>
                  <a:cubicBezTo>
                    <a:pt x="592" y="12970"/>
                    <a:pt x="4375" y="15672"/>
                    <a:pt x="8158" y="15672"/>
                  </a:cubicBezTo>
                  <a:cubicBezTo>
                    <a:pt x="11941" y="15132"/>
                    <a:pt x="15184" y="11349"/>
                    <a:pt x="14643" y="8106"/>
                  </a:cubicBezTo>
                  <a:cubicBezTo>
                    <a:pt x="14103" y="3783"/>
                    <a:pt x="10860" y="540"/>
                    <a:pt x="761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8174804" y="1443109"/>
              <a:ext cx="26139" cy="26062"/>
            </a:xfrm>
            <a:custGeom>
              <a:avLst/>
              <a:gdLst>
                <a:gd name="connsiteX0" fmla="*/ 8152 w 15177"/>
                <a:gd name="connsiteY0" fmla="*/ 15132 h 15132"/>
                <a:gd name="connsiteX1" fmla="*/ 15178 w 15177"/>
                <a:gd name="connsiteY1" fmla="*/ 7566 h 15132"/>
                <a:gd name="connsiteX2" fmla="*/ 8152 w 15177"/>
                <a:gd name="connsiteY2" fmla="*/ 0 h 15132"/>
                <a:gd name="connsiteX3" fmla="*/ 46 w 15177"/>
                <a:gd name="connsiteY3" fmla="*/ 8647 h 15132"/>
                <a:gd name="connsiteX4" fmla="*/ 8152 w 15177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2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8647"/>
                  </a:cubicBezTo>
                  <a:cubicBezTo>
                    <a:pt x="587" y="11889"/>
                    <a:pt x="4369" y="1513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9954520" y="1416047"/>
              <a:ext cx="26349" cy="27062"/>
            </a:xfrm>
            <a:custGeom>
              <a:avLst/>
              <a:gdLst>
                <a:gd name="connsiteX0" fmla="*/ 7025 w 15299"/>
                <a:gd name="connsiteY0" fmla="*/ 41 h 15713"/>
                <a:gd name="connsiteX1" fmla="*/ 0 w 15299"/>
                <a:gd name="connsiteY1" fmla="*/ 8148 h 15713"/>
                <a:gd name="connsiteX2" fmla="*/ 7025 w 15299"/>
                <a:gd name="connsiteY2" fmla="*/ 15713 h 15713"/>
                <a:gd name="connsiteX3" fmla="*/ 15132 w 15299"/>
                <a:gd name="connsiteY3" fmla="*/ 9229 h 15713"/>
                <a:gd name="connsiteX4" fmla="*/ 7025 w 15299"/>
                <a:gd name="connsiteY4" fmla="*/ 41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713">
                  <a:moveTo>
                    <a:pt x="7025" y="41"/>
                  </a:moveTo>
                  <a:cubicBezTo>
                    <a:pt x="3242" y="582"/>
                    <a:pt x="0" y="3824"/>
                    <a:pt x="0" y="8148"/>
                  </a:cubicBezTo>
                  <a:cubicBezTo>
                    <a:pt x="0" y="12471"/>
                    <a:pt x="2702" y="15713"/>
                    <a:pt x="7025" y="15713"/>
                  </a:cubicBezTo>
                  <a:cubicBezTo>
                    <a:pt x="10809" y="15713"/>
                    <a:pt x="14592" y="12471"/>
                    <a:pt x="15132" y="9229"/>
                  </a:cubicBezTo>
                  <a:cubicBezTo>
                    <a:pt x="16213" y="4365"/>
                    <a:pt x="11889" y="-499"/>
                    <a:pt x="702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9200523" y="1416117"/>
              <a:ext cx="26249" cy="27071"/>
            </a:xfrm>
            <a:custGeom>
              <a:avLst/>
              <a:gdLst>
                <a:gd name="connsiteX0" fmla="*/ 7607 w 15241"/>
                <a:gd name="connsiteY0" fmla="*/ 0 h 15718"/>
                <a:gd name="connsiteX1" fmla="*/ 41 w 15241"/>
                <a:gd name="connsiteY1" fmla="*/ 7566 h 15718"/>
                <a:gd name="connsiteX2" fmla="*/ 8688 w 15241"/>
                <a:gd name="connsiteY2" fmla="*/ 15672 h 15718"/>
                <a:gd name="connsiteX3" fmla="*/ 15173 w 15241"/>
                <a:gd name="connsiteY3" fmla="*/ 7566 h 15718"/>
                <a:gd name="connsiteX4" fmla="*/ 7607 w 15241"/>
                <a:gd name="connsiteY4" fmla="*/ 0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718">
                  <a:moveTo>
                    <a:pt x="7607" y="0"/>
                  </a:moveTo>
                  <a:cubicBezTo>
                    <a:pt x="3824" y="0"/>
                    <a:pt x="41" y="3783"/>
                    <a:pt x="41" y="7566"/>
                  </a:cubicBezTo>
                  <a:cubicBezTo>
                    <a:pt x="-499" y="11889"/>
                    <a:pt x="4365" y="16213"/>
                    <a:pt x="8688" y="15672"/>
                  </a:cubicBezTo>
                  <a:cubicBezTo>
                    <a:pt x="13012" y="15132"/>
                    <a:pt x="15714" y="11889"/>
                    <a:pt x="15173" y="7566"/>
                  </a:cubicBezTo>
                  <a:cubicBezTo>
                    <a:pt x="1517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8755607" y="1416117"/>
              <a:ext cx="26139" cy="26060"/>
            </a:xfrm>
            <a:custGeom>
              <a:avLst/>
              <a:gdLst>
                <a:gd name="connsiteX0" fmla="*/ 15178 w 15177"/>
                <a:gd name="connsiteY0" fmla="*/ 7566 h 15131"/>
                <a:gd name="connsiteX1" fmla="*/ 8152 w 15177"/>
                <a:gd name="connsiteY1" fmla="*/ 0 h 15131"/>
                <a:gd name="connsiteX2" fmla="*/ 46 w 15177"/>
                <a:gd name="connsiteY2" fmla="*/ 8647 h 15131"/>
                <a:gd name="connsiteX3" fmla="*/ 8152 w 15177"/>
                <a:gd name="connsiteY3" fmla="*/ 15132 h 15131"/>
                <a:gd name="connsiteX4" fmla="*/ 15178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15178" y="7566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5" y="4323"/>
                    <a:pt x="46" y="8647"/>
                  </a:cubicBezTo>
                  <a:cubicBezTo>
                    <a:pt x="586" y="11889"/>
                    <a:pt x="4910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8445659" y="1416117"/>
              <a:ext cx="27071" cy="26060"/>
            </a:xfrm>
            <a:custGeom>
              <a:avLst/>
              <a:gdLst>
                <a:gd name="connsiteX0" fmla="*/ 8152 w 15718"/>
                <a:gd name="connsiteY0" fmla="*/ 0 h 15131"/>
                <a:gd name="connsiteX1" fmla="*/ 46 w 15718"/>
                <a:gd name="connsiteY1" fmla="*/ 8647 h 15131"/>
                <a:gd name="connsiteX2" fmla="*/ 8693 w 15718"/>
                <a:gd name="connsiteY2" fmla="*/ 15132 h 15131"/>
                <a:gd name="connsiteX3" fmla="*/ 15718 w 15718"/>
                <a:gd name="connsiteY3" fmla="*/ 7566 h 15131"/>
                <a:gd name="connsiteX4" fmla="*/ 8152 w 1571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1">
                  <a:moveTo>
                    <a:pt x="8152" y="0"/>
                  </a:moveTo>
                  <a:cubicBezTo>
                    <a:pt x="3829" y="0"/>
                    <a:pt x="-495" y="4323"/>
                    <a:pt x="46" y="8647"/>
                  </a:cubicBezTo>
                  <a:cubicBezTo>
                    <a:pt x="586" y="11889"/>
                    <a:pt x="4910" y="15132"/>
                    <a:pt x="8693" y="15132"/>
                  </a:cubicBezTo>
                  <a:cubicBezTo>
                    <a:pt x="13016" y="15132"/>
                    <a:pt x="15718" y="11889"/>
                    <a:pt x="1571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9174532" y="1494303"/>
              <a:ext cx="26060" cy="26992"/>
            </a:xfrm>
            <a:custGeom>
              <a:avLst/>
              <a:gdLst>
                <a:gd name="connsiteX0" fmla="*/ 7566 w 15131"/>
                <a:gd name="connsiteY0" fmla="*/ 0 h 15672"/>
                <a:gd name="connsiteX1" fmla="*/ 0 w 15131"/>
                <a:gd name="connsiteY1" fmla="*/ 7026 h 15672"/>
                <a:gd name="connsiteX2" fmla="*/ 8647 w 15131"/>
                <a:gd name="connsiteY2" fmla="*/ 15672 h 15672"/>
                <a:gd name="connsiteX3" fmla="*/ 15132 w 15131"/>
                <a:gd name="connsiteY3" fmla="*/ 7566 h 15672"/>
                <a:gd name="connsiteX4" fmla="*/ 7566 w 15131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672">
                  <a:moveTo>
                    <a:pt x="7566" y="0"/>
                  </a:moveTo>
                  <a:cubicBezTo>
                    <a:pt x="3242" y="0"/>
                    <a:pt x="0" y="3243"/>
                    <a:pt x="0" y="7026"/>
                  </a:cubicBezTo>
                  <a:cubicBezTo>
                    <a:pt x="0" y="11349"/>
                    <a:pt x="4323" y="15672"/>
                    <a:pt x="8647" y="15672"/>
                  </a:cubicBezTo>
                  <a:cubicBezTo>
                    <a:pt x="11889" y="15132"/>
                    <a:pt x="15132" y="11349"/>
                    <a:pt x="15132" y="7566"/>
                  </a:cubicBezTo>
                  <a:cubicBezTo>
                    <a:pt x="15132" y="324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10019354" y="1481170"/>
              <a:ext cx="25569" cy="26265"/>
            </a:xfrm>
            <a:custGeom>
              <a:avLst/>
              <a:gdLst>
                <a:gd name="connsiteX0" fmla="*/ 14777 w 14846"/>
                <a:gd name="connsiteY0" fmla="*/ 8166 h 15250"/>
                <a:gd name="connsiteX1" fmla="*/ 8832 w 14846"/>
                <a:gd name="connsiteY1" fmla="*/ 59 h 15250"/>
                <a:gd name="connsiteX2" fmla="*/ 186 w 14846"/>
                <a:gd name="connsiteY2" fmla="*/ 6004 h 15250"/>
                <a:gd name="connsiteX3" fmla="*/ 7752 w 14846"/>
                <a:gd name="connsiteY3" fmla="*/ 15191 h 15250"/>
                <a:gd name="connsiteX4" fmla="*/ 14777 w 14846"/>
                <a:gd name="connsiteY4" fmla="*/ 8166 h 1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46" h="15250">
                  <a:moveTo>
                    <a:pt x="14777" y="8166"/>
                  </a:moveTo>
                  <a:cubicBezTo>
                    <a:pt x="15318" y="3842"/>
                    <a:pt x="12615" y="600"/>
                    <a:pt x="8832" y="59"/>
                  </a:cubicBezTo>
                  <a:cubicBezTo>
                    <a:pt x="5590" y="-481"/>
                    <a:pt x="726" y="2762"/>
                    <a:pt x="186" y="6004"/>
                  </a:cubicBezTo>
                  <a:cubicBezTo>
                    <a:pt x="-895" y="10327"/>
                    <a:pt x="2888" y="15191"/>
                    <a:pt x="7752" y="15191"/>
                  </a:cubicBezTo>
                  <a:cubicBezTo>
                    <a:pt x="10994" y="15732"/>
                    <a:pt x="14237" y="12489"/>
                    <a:pt x="14777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9578488" y="1481272"/>
              <a:ext cx="26992" cy="25419"/>
            </a:xfrm>
            <a:custGeom>
              <a:avLst/>
              <a:gdLst>
                <a:gd name="connsiteX0" fmla="*/ 7566 w 15672"/>
                <a:gd name="connsiteY0" fmla="*/ 0 h 14759"/>
                <a:gd name="connsiteX1" fmla="*/ 0 w 15672"/>
                <a:gd name="connsiteY1" fmla="*/ 7025 h 14759"/>
                <a:gd name="connsiteX2" fmla="*/ 9187 w 15672"/>
                <a:gd name="connsiteY2" fmla="*/ 14592 h 14759"/>
                <a:gd name="connsiteX3" fmla="*/ 15672 w 15672"/>
                <a:gd name="connsiteY3" fmla="*/ 5945 h 14759"/>
                <a:gd name="connsiteX4" fmla="*/ 7566 w 15672"/>
                <a:gd name="connsiteY4" fmla="*/ 0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759">
                  <a:moveTo>
                    <a:pt x="7566" y="0"/>
                  </a:moveTo>
                  <a:cubicBezTo>
                    <a:pt x="3783" y="0"/>
                    <a:pt x="0" y="3783"/>
                    <a:pt x="0" y="7025"/>
                  </a:cubicBezTo>
                  <a:cubicBezTo>
                    <a:pt x="0" y="11349"/>
                    <a:pt x="4864" y="15672"/>
                    <a:pt x="9187" y="14592"/>
                  </a:cubicBezTo>
                  <a:cubicBezTo>
                    <a:pt x="12970" y="14051"/>
                    <a:pt x="15672" y="9728"/>
                    <a:pt x="15672" y="5945"/>
                  </a:cubicBezTo>
                  <a:cubicBezTo>
                    <a:pt x="14592" y="270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8824243" y="1481272"/>
              <a:ext cx="26380" cy="26162"/>
            </a:xfrm>
            <a:custGeom>
              <a:avLst/>
              <a:gdLst>
                <a:gd name="connsiteX0" fmla="*/ 7752 w 15317"/>
                <a:gd name="connsiteY0" fmla="*/ 0 h 15190"/>
                <a:gd name="connsiteX1" fmla="*/ 186 w 15317"/>
                <a:gd name="connsiteY1" fmla="*/ 8647 h 15190"/>
                <a:gd name="connsiteX2" fmla="*/ 8833 w 15317"/>
                <a:gd name="connsiteY2" fmla="*/ 15132 h 15190"/>
                <a:gd name="connsiteX3" fmla="*/ 15318 w 15317"/>
                <a:gd name="connsiteY3" fmla="*/ 7025 h 15190"/>
                <a:gd name="connsiteX4" fmla="*/ 7752 w 15317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0">
                  <a:moveTo>
                    <a:pt x="7752" y="0"/>
                  </a:moveTo>
                  <a:cubicBezTo>
                    <a:pt x="2888" y="0"/>
                    <a:pt x="-895" y="4323"/>
                    <a:pt x="186" y="8647"/>
                  </a:cubicBezTo>
                  <a:cubicBezTo>
                    <a:pt x="1267" y="12430"/>
                    <a:pt x="5050" y="15672"/>
                    <a:pt x="8833" y="15132"/>
                  </a:cubicBezTo>
                  <a:cubicBezTo>
                    <a:pt x="12616" y="14592"/>
                    <a:pt x="15318" y="11349"/>
                    <a:pt x="15318" y="7025"/>
                  </a:cubicBezTo>
                  <a:cubicBezTo>
                    <a:pt x="14777" y="2702"/>
                    <a:pt x="12075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8509031" y="1481170"/>
              <a:ext cx="26992" cy="26241"/>
            </a:xfrm>
            <a:custGeom>
              <a:avLst/>
              <a:gdLst>
                <a:gd name="connsiteX0" fmla="*/ 8647 w 15672"/>
                <a:gd name="connsiteY0" fmla="*/ 15191 h 15236"/>
                <a:gd name="connsiteX1" fmla="*/ 15672 w 15672"/>
                <a:gd name="connsiteY1" fmla="*/ 7625 h 15236"/>
                <a:gd name="connsiteX2" fmla="*/ 8106 w 15672"/>
                <a:gd name="connsiteY2" fmla="*/ 59 h 15236"/>
                <a:gd name="connsiteX3" fmla="*/ 0 w 15672"/>
                <a:gd name="connsiteY3" fmla="*/ 6544 h 15236"/>
                <a:gd name="connsiteX4" fmla="*/ 8647 w 15672"/>
                <a:gd name="connsiteY4" fmla="*/ 15191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236">
                  <a:moveTo>
                    <a:pt x="8647" y="15191"/>
                  </a:moveTo>
                  <a:cubicBezTo>
                    <a:pt x="12430" y="14651"/>
                    <a:pt x="15672" y="11408"/>
                    <a:pt x="15672" y="7625"/>
                  </a:cubicBezTo>
                  <a:cubicBezTo>
                    <a:pt x="15672" y="3842"/>
                    <a:pt x="12430" y="599"/>
                    <a:pt x="8106" y="59"/>
                  </a:cubicBezTo>
                  <a:cubicBezTo>
                    <a:pt x="3783" y="-481"/>
                    <a:pt x="540" y="2761"/>
                    <a:pt x="0" y="6544"/>
                  </a:cubicBezTo>
                  <a:cubicBezTo>
                    <a:pt x="0" y="11408"/>
                    <a:pt x="4323" y="15731"/>
                    <a:pt x="8647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9840864" y="1334820"/>
              <a:ext cx="27183" cy="26501"/>
            </a:xfrm>
            <a:custGeom>
              <a:avLst/>
              <a:gdLst>
                <a:gd name="connsiteX0" fmla="*/ 6004 w 15783"/>
                <a:gd name="connsiteY0" fmla="*/ 187 h 15387"/>
                <a:gd name="connsiteX1" fmla="*/ 59 w 15783"/>
                <a:gd name="connsiteY1" fmla="*/ 9374 h 15387"/>
                <a:gd name="connsiteX2" fmla="*/ 8706 w 15783"/>
                <a:gd name="connsiteY2" fmla="*/ 15318 h 15387"/>
                <a:gd name="connsiteX3" fmla="*/ 15732 w 15783"/>
                <a:gd name="connsiteY3" fmla="*/ 7212 h 15387"/>
                <a:gd name="connsiteX4" fmla="*/ 6004 w 15783"/>
                <a:gd name="connsiteY4" fmla="*/ 187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3" h="15387">
                  <a:moveTo>
                    <a:pt x="6004" y="187"/>
                  </a:moveTo>
                  <a:cubicBezTo>
                    <a:pt x="2761" y="1267"/>
                    <a:pt x="-481" y="5591"/>
                    <a:pt x="59" y="9374"/>
                  </a:cubicBezTo>
                  <a:cubicBezTo>
                    <a:pt x="600" y="13157"/>
                    <a:pt x="4923" y="15859"/>
                    <a:pt x="8706" y="15318"/>
                  </a:cubicBezTo>
                  <a:cubicBezTo>
                    <a:pt x="12489" y="14778"/>
                    <a:pt x="16272" y="10995"/>
                    <a:pt x="15732" y="7212"/>
                  </a:cubicBezTo>
                  <a:cubicBezTo>
                    <a:pt x="15191" y="2889"/>
                    <a:pt x="9787" y="-894"/>
                    <a:pt x="6004" y="1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9174444" y="1335039"/>
              <a:ext cx="26150" cy="26162"/>
            </a:xfrm>
            <a:custGeom>
              <a:avLst/>
              <a:gdLst>
                <a:gd name="connsiteX0" fmla="*/ 8158 w 15183"/>
                <a:gd name="connsiteY0" fmla="*/ 59 h 15190"/>
                <a:gd name="connsiteX1" fmla="*/ 52 w 15183"/>
                <a:gd name="connsiteY1" fmla="*/ 6544 h 15190"/>
                <a:gd name="connsiteX2" fmla="*/ 8158 w 15183"/>
                <a:gd name="connsiteY2" fmla="*/ 15191 h 15190"/>
                <a:gd name="connsiteX3" fmla="*/ 15183 w 15183"/>
                <a:gd name="connsiteY3" fmla="*/ 7625 h 15190"/>
                <a:gd name="connsiteX4" fmla="*/ 8158 w 15183"/>
                <a:gd name="connsiteY4" fmla="*/ 59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90">
                  <a:moveTo>
                    <a:pt x="8158" y="59"/>
                  </a:moveTo>
                  <a:cubicBezTo>
                    <a:pt x="4375" y="-481"/>
                    <a:pt x="592" y="2761"/>
                    <a:pt x="52" y="6544"/>
                  </a:cubicBezTo>
                  <a:cubicBezTo>
                    <a:pt x="-489" y="10868"/>
                    <a:pt x="3294" y="15191"/>
                    <a:pt x="8158" y="15191"/>
                  </a:cubicBezTo>
                  <a:cubicBezTo>
                    <a:pt x="12481" y="15191"/>
                    <a:pt x="15183" y="11949"/>
                    <a:pt x="15183" y="7625"/>
                  </a:cubicBezTo>
                  <a:cubicBezTo>
                    <a:pt x="15183" y="3842"/>
                    <a:pt x="11941" y="599"/>
                    <a:pt x="81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9086110" y="1335061"/>
              <a:ext cx="25249" cy="26139"/>
            </a:xfrm>
            <a:custGeom>
              <a:avLst/>
              <a:gdLst>
                <a:gd name="connsiteX0" fmla="*/ 8647 w 14660"/>
                <a:gd name="connsiteY0" fmla="*/ 46 h 15177"/>
                <a:gd name="connsiteX1" fmla="*/ 0 w 14660"/>
                <a:gd name="connsiteY1" fmla="*/ 8152 h 15177"/>
                <a:gd name="connsiteX2" fmla="*/ 7566 w 14660"/>
                <a:gd name="connsiteY2" fmla="*/ 15178 h 15177"/>
                <a:gd name="connsiteX3" fmla="*/ 14592 w 14660"/>
                <a:gd name="connsiteY3" fmla="*/ 8152 h 15177"/>
                <a:gd name="connsiteX4" fmla="*/ 8647 w 1466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5177">
                  <a:moveTo>
                    <a:pt x="8647" y="46"/>
                  </a:moveTo>
                  <a:cubicBezTo>
                    <a:pt x="4323" y="-494"/>
                    <a:pt x="0" y="3829"/>
                    <a:pt x="0" y="8152"/>
                  </a:cubicBezTo>
                  <a:cubicBezTo>
                    <a:pt x="540" y="11395"/>
                    <a:pt x="3783" y="15178"/>
                    <a:pt x="7566" y="15178"/>
                  </a:cubicBezTo>
                  <a:cubicBezTo>
                    <a:pt x="11349" y="15178"/>
                    <a:pt x="14592" y="12476"/>
                    <a:pt x="14592" y="8152"/>
                  </a:cubicBezTo>
                  <a:cubicBezTo>
                    <a:pt x="15132" y="4369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9631541" y="1309008"/>
              <a:ext cx="25201" cy="27062"/>
            </a:xfrm>
            <a:custGeom>
              <a:avLst/>
              <a:gdLst>
                <a:gd name="connsiteX0" fmla="*/ 14592 w 14632"/>
                <a:gd name="connsiteY0" fmla="*/ 8688 h 15713"/>
                <a:gd name="connsiteX1" fmla="*/ 6485 w 14632"/>
                <a:gd name="connsiteY1" fmla="*/ 41 h 15713"/>
                <a:gd name="connsiteX2" fmla="*/ 0 w 14632"/>
                <a:gd name="connsiteY2" fmla="*/ 8148 h 15713"/>
                <a:gd name="connsiteX3" fmla="*/ 7025 w 14632"/>
                <a:gd name="connsiteY3" fmla="*/ 15713 h 15713"/>
                <a:gd name="connsiteX4" fmla="*/ 14592 w 14632"/>
                <a:gd name="connsiteY4" fmla="*/ 8688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2" h="15713">
                  <a:moveTo>
                    <a:pt x="14592" y="8688"/>
                  </a:moveTo>
                  <a:cubicBezTo>
                    <a:pt x="15132" y="4365"/>
                    <a:pt x="10268" y="-499"/>
                    <a:pt x="6485" y="41"/>
                  </a:cubicBezTo>
                  <a:cubicBezTo>
                    <a:pt x="3243" y="41"/>
                    <a:pt x="0" y="3824"/>
                    <a:pt x="0" y="8148"/>
                  </a:cubicBezTo>
                  <a:cubicBezTo>
                    <a:pt x="0" y="12471"/>
                    <a:pt x="2702" y="15173"/>
                    <a:pt x="7025" y="15713"/>
                  </a:cubicBezTo>
                  <a:cubicBezTo>
                    <a:pt x="10809" y="15173"/>
                    <a:pt x="14592" y="12471"/>
                    <a:pt x="14592" y="868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8121759" y="1308069"/>
              <a:ext cx="25201" cy="26501"/>
            </a:xfrm>
            <a:custGeom>
              <a:avLst/>
              <a:gdLst>
                <a:gd name="connsiteX0" fmla="*/ 14633 w 14632"/>
                <a:gd name="connsiteY0" fmla="*/ 8693 h 15387"/>
                <a:gd name="connsiteX1" fmla="*/ 8688 w 14632"/>
                <a:gd name="connsiteY1" fmla="*/ 46 h 15387"/>
                <a:gd name="connsiteX2" fmla="*/ 41 w 14632"/>
                <a:gd name="connsiteY2" fmla="*/ 8152 h 15387"/>
                <a:gd name="connsiteX3" fmla="*/ 7607 w 14632"/>
                <a:gd name="connsiteY3" fmla="*/ 15178 h 15387"/>
                <a:gd name="connsiteX4" fmla="*/ 14633 w 14632"/>
                <a:gd name="connsiteY4" fmla="*/ 8693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2" h="15387">
                  <a:moveTo>
                    <a:pt x="14633" y="8693"/>
                  </a:moveTo>
                  <a:cubicBezTo>
                    <a:pt x="14633" y="4910"/>
                    <a:pt x="11931" y="587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41" y="11935"/>
                    <a:pt x="3824" y="15178"/>
                    <a:pt x="7607" y="15178"/>
                  </a:cubicBezTo>
                  <a:cubicBezTo>
                    <a:pt x="11390" y="16259"/>
                    <a:pt x="14633" y="13016"/>
                    <a:pt x="14633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8999446" y="1302484"/>
              <a:ext cx="26241" cy="26241"/>
            </a:xfrm>
            <a:custGeom>
              <a:avLst/>
              <a:gdLst>
                <a:gd name="connsiteX0" fmla="*/ 7084 w 15236"/>
                <a:gd name="connsiteY0" fmla="*/ 15178 h 15236"/>
                <a:gd name="connsiteX1" fmla="*/ 15191 w 15236"/>
                <a:gd name="connsiteY1" fmla="*/ 8692 h 15236"/>
                <a:gd name="connsiteX2" fmla="*/ 7084 w 15236"/>
                <a:gd name="connsiteY2" fmla="*/ 46 h 15236"/>
                <a:gd name="connsiteX3" fmla="*/ 59 w 15236"/>
                <a:gd name="connsiteY3" fmla="*/ 7612 h 15236"/>
                <a:gd name="connsiteX4" fmla="*/ 7084 w 15236"/>
                <a:gd name="connsiteY4" fmla="*/ 15178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236">
                  <a:moveTo>
                    <a:pt x="7084" y="15178"/>
                  </a:moveTo>
                  <a:cubicBezTo>
                    <a:pt x="11408" y="15718"/>
                    <a:pt x="14650" y="12476"/>
                    <a:pt x="15191" y="8692"/>
                  </a:cubicBezTo>
                  <a:cubicBezTo>
                    <a:pt x="15731" y="3829"/>
                    <a:pt x="11408" y="-495"/>
                    <a:pt x="7084" y="46"/>
                  </a:cubicBezTo>
                  <a:cubicBezTo>
                    <a:pt x="3301" y="586"/>
                    <a:pt x="59" y="3829"/>
                    <a:pt x="59" y="7612"/>
                  </a:cubicBezTo>
                  <a:cubicBezTo>
                    <a:pt x="-482" y="11395"/>
                    <a:pt x="2761" y="14637"/>
                    <a:pt x="7084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9174462" y="2089066"/>
              <a:ext cx="26132" cy="27254"/>
            </a:xfrm>
            <a:custGeom>
              <a:avLst/>
              <a:gdLst>
                <a:gd name="connsiteX0" fmla="*/ 8688 w 15173"/>
                <a:gd name="connsiteY0" fmla="*/ 15672 h 15824"/>
                <a:gd name="connsiteX1" fmla="*/ 15173 w 15173"/>
                <a:gd name="connsiteY1" fmla="*/ 7025 h 15824"/>
                <a:gd name="connsiteX2" fmla="*/ 7607 w 15173"/>
                <a:gd name="connsiteY2" fmla="*/ 0 h 15824"/>
                <a:gd name="connsiteX3" fmla="*/ 41 w 15173"/>
                <a:gd name="connsiteY3" fmla="*/ 7025 h 15824"/>
                <a:gd name="connsiteX4" fmla="*/ 8688 w 15173"/>
                <a:gd name="connsiteY4" fmla="*/ 15672 h 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824">
                  <a:moveTo>
                    <a:pt x="8688" y="15672"/>
                  </a:moveTo>
                  <a:cubicBezTo>
                    <a:pt x="12471" y="15132"/>
                    <a:pt x="15173" y="11349"/>
                    <a:pt x="15173" y="7025"/>
                  </a:cubicBezTo>
                  <a:cubicBezTo>
                    <a:pt x="15173" y="2702"/>
                    <a:pt x="11931" y="0"/>
                    <a:pt x="7607" y="0"/>
                  </a:cubicBezTo>
                  <a:cubicBezTo>
                    <a:pt x="3824" y="0"/>
                    <a:pt x="41" y="3242"/>
                    <a:pt x="41" y="7025"/>
                  </a:cubicBezTo>
                  <a:cubicBezTo>
                    <a:pt x="-499" y="11889"/>
                    <a:pt x="4365" y="16753"/>
                    <a:pt x="8688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9840965" y="1400215"/>
              <a:ext cx="27071" cy="26139"/>
            </a:xfrm>
            <a:custGeom>
              <a:avLst/>
              <a:gdLst>
                <a:gd name="connsiteX0" fmla="*/ 15672 w 15718"/>
                <a:gd name="connsiteY0" fmla="*/ 8152 h 15177"/>
                <a:gd name="connsiteX1" fmla="*/ 7025 w 15718"/>
                <a:gd name="connsiteY1" fmla="*/ 46 h 15177"/>
                <a:gd name="connsiteX2" fmla="*/ 0 w 15718"/>
                <a:gd name="connsiteY2" fmla="*/ 7612 h 15177"/>
                <a:gd name="connsiteX3" fmla="*/ 7566 w 15718"/>
                <a:gd name="connsiteY3" fmla="*/ 15178 h 15177"/>
                <a:gd name="connsiteX4" fmla="*/ 15672 w 15718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77">
                  <a:moveTo>
                    <a:pt x="15672" y="8152"/>
                  </a:moveTo>
                  <a:cubicBezTo>
                    <a:pt x="16213" y="3829"/>
                    <a:pt x="11889" y="-494"/>
                    <a:pt x="7025" y="46"/>
                  </a:cubicBezTo>
                  <a:cubicBezTo>
                    <a:pt x="3243" y="586"/>
                    <a:pt x="0" y="3829"/>
                    <a:pt x="0" y="7612"/>
                  </a:cubicBezTo>
                  <a:cubicBezTo>
                    <a:pt x="0" y="11395"/>
                    <a:pt x="3783" y="15178"/>
                    <a:pt x="7566" y="15178"/>
                  </a:cubicBezTo>
                  <a:cubicBezTo>
                    <a:pt x="10809" y="15178"/>
                    <a:pt x="15132" y="11935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9616649" y="1403087"/>
              <a:ext cx="27080" cy="26163"/>
            </a:xfrm>
            <a:custGeom>
              <a:avLst/>
              <a:gdLst>
                <a:gd name="connsiteX0" fmla="*/ 7025 w 15723"/>
                <a:gd name="connsiteY0" fmla="*/ 15132 h 15191"/>
                <a:gd name="connsiteX1" fmla="*/ 15672 w 15723"/>
                <a:gd name="connsiteY1" fmla="*/ 9187 h 15191"/>
                <a:gd name="connsiteX2" fmla="*/ 7566 w 15723"/>
                <a:gd name="connsiteY2" fmla="*/ 0 h 15191"/>
                <a:gd name="connsiteX3" fmla="*/ 0 w 15723"/>
                <a:gd name="connsiteY3" fmla="*/ 7025 h 15191"/>
                <a:gd name="connsiteX4" fmla="*/ 7025 w 15723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191">
                  <a:moveTo>
                    <a:pt x="7025" y="15132"/>
                  </a:moveTo>
                  <a:cubicBezTo>
                    <a:pt x="10809" y="15672"/>
                    <a:pt x="15132" y="12430"/>
                    <a:pt x="15672" y="9187"/>
                  </a:cubicBezTo>
                  <a:cubicBezTo>
                    <a:pt x="16213" y="5404"/>
                    <a:pt x="12430" y="541"/>
                    <a:pt x="7566" y="0"/>
                  </a:cubicBezTo>
                  <a:cubicBezTo>
                    <a:pt x="3783" y="0"/>
                    <a:pt x="540" y="3243"/>
                    <a:pt x="0" y="7025"/>
                  </a:cubicBezTo>
                  <a:cubicBezTo>
                    <a:pt x="540" y="11349"/>
                    <a:pt x="3242" y="14592"/>
                    <a:pt x="702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9086969" y="1400295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68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ubicBezTo>
                    <a:pt x="11931" y="14592"/>
                    <a:pt x="15173" y="1080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8862725" y="1403755"/>
              <a:ext cx="26992" cy="26324"/>
            </a:xfrm>
            <a:custGeom>
              <a:avLst/>
              <a:gdLst>
                <a:gd name="connsiteX0" fmla="*/ 0 w 15672"/>
                <a:gd name="connsiteY0" fmla="*/ 8259 h 15284"/>
                <a:gd name="connsiteX1" fmla="*/ 8106 w 15672"/>
                <a:gd name="connsiteY1" fmla="*/ 15285 h 15284"/>
                <a:gd name="connsiteX2" fmla="*/ 15672 w 15672"/>
                <a:gd name="connsiteY2" fmla="*/ 8259 h 15284"/>
                <a:gd name="connsiteX3" fmla="*/ 9187 w 15672"/>
                <a:gd name="connsiteY3" fmla="*/ 153 h 15284"/>
                <a:gd name="connsiteX4" fmla="*/ 0 w 15672"/>
                <a:gd name="connsiteY4" fmla="*/ 8259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284">
                  <a:moveTo>
                    <a:pt x="0" y="8259"/>
                  </a:moveTo>
                  <a:cubicBezTo>
                    <a:pt x="0" y="12042"/>
                    <a:pt x="3783" y="15285"/>
                    <a:pt x="8106" y="15285"/>
                  </a:cubicBezTo>
                  <a:cubicBezTo>
                    <a:pt x="12430" y="15285"/>
                    <a:pt x="15672" y="12582"/>
                    <a:pt x="15672" y="8259"/>
                  </a:cubicBezTo>
                  <a:cubicBezTo>
                    <a:pt x="15672" y="4476"/>
                    <a:pt x="12430" y="693"/>
                    <a:pt x="9187" y="153"/>
                  </a:cubicBezTo>
                  <a:cubicBezTo>
                    <a:pt x="4323" y="-928"/>
                    <a:pt x="0" y="3935"/>
                    <a:pt x="0" y="82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8998528" y="1374131"/>
              <a:ext cx="26251" cy="26163"/>
            </a:xfrm>
            <a:custGeom>
              <a:avLst/>
              <a:gdLst>
                <a:gd name="connsiteX0" fmla="*/ 7618 w 15242"/>
                <a:gd name="connsiteY0" fmla="*/ 15191 h 15191"/>
                <a:gd name="connsiteX1" fmla="*/ 15183 w 15242"/>
                <a:gd name="connsiteY1" fmla="*/ 8166 h 15191"/>
                <a:gd name="connsiteX2" fmla="*/ 8699 w 15242"/>
                <a:gd name="connsiteY2" fmla="*/ 59 h 15191"/>
                <a:gd name="connsiteX3" fmla="*/ 52 w 15242"/>
                <a:gd name="connsiteY3" fmla="*/ 6004 h 15191"/>
                <a:gd name="connsiteX4" fmla="*/ 7618 w 15242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7618" y="15191"/>
                  </a:moveTo>
                  <a:cubicBezTo>
                    <a:pt x="11401" y="15191"/>
                    <a:pt x="14643" y="11949"/>
                    <a:pt x="15183" y="8166"/>
                  </a:cubicBezTo>
                  <a:cubicBezTo>
                    <a:pt x="15724" y="4383"/>
                    <a:pt x="12481" y="600"/>
                    <a:pt x="8699" y="59"/>
                  </a:cubicBezTo>
                  <a:cubicBezTo>
                    <a:pt x="4916" y="-481"/>
                    <a:pt x="592" y="2762"/>
                    <a:pt x="52" y="6004"/>
                  </a:cubicBezTo>
                  <a:cubicBezTo>
                    <a:pt x="-489" y="10327"/>
                    <a:pt x="3294" y="15191"/>
                    <a:pt x="7618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8174804" y="1361131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4" y="4365"/>
                    <a:pt x="46" y="8688"/>
                  </a:cubicBezTo>
                  <a:cubicBezTo>
                    <a:pt x="587" y="12471"/>
                    <a:pt x="4369" y="15714"/>
                    <a:pt x="8152" y="15173"/>
                  </a:cubicBez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284"/>
                    <a:pt x="11935" y="41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9086719" y="2088963"/>
              <a:ext cx="25554" cy="27183"/>
            </a:xfrm>
            <a:custGeom>
              <a:avLst/>
              <a:gdLst>
                <a:gd name="connsiteX0" fmla="*/ 7212 w 14837"/>
                <a:gd name="connsiteY0" fmla="*/ 15732 h 15783"/>
                <a:gd name="connsiteX1" fmla="*/ 14778 w 14837"/>
                <a:gd name="connsiteY1" fmla="*/ 8706 h 15783"/>
                <a:gd name="connsiteX2" fmla="*/ 8834 w 14837"/>
                <a:gd name="connsiteY2" fmla="*/ 59 h 15783"/>
                <a:gd name="connsiteX3" fmla="*/ 187 w 14837"/>
                <a:gd name="connsiteY3" fmla="*/ 6004 h 15783"/>
                <a:gd name="connsiteX4" fmla="*/ 7212 w 14837"/>
                <a:gd name="connsiteY4" fmla="*/ 15732 h 1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7" h="15783">
                  <a:moveTo>
                    <a:pt x="7212" y="15732"/>
                  </a:moveTo>
                  <a:cubicBezTo>
                    <a:pt x="10995" y="16272"/>
                    <a:pt x="14238" y="12489"/>
                    <a:pt x="14778" y="8706"/>
                  </a:cubicBezTo>
                  <a:cubicBezTo>
                    <a:pt x="15318" y="4923"/>
                    <a:pt x="12076" y="1140"/>
                    <a:pt x="8834" y="59"/>
                  </a:cubicBezTo>
                  <a:cubicBezTo>
                    <a:pt x="5591" y="-481"/>
                    <a:pt x="727" y="2761"/>
                    <a:pt x="187" y="6004"/>
                  </a:cubicBezTo>
                  <a:cubicBezTo>
                    <a:pt x="-894" y="10328"/>
                    <a:pt x="2889" y="15191"/>
                    <a:pt x="7212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9538202" y="1347241"/>
              <a:ext cx="26324" cy="27081"/>
            </a:xfrm>
            <a:custGeom>
              <a:avLst/>
              <a:gdLst>
                <a:gd name="connsiteX0" fmla="*/ 8259 w 15284"/>
                <a:gd name="connsiteY0" fmla="*/ 15672 h 15724"/>
                <a:gd name="connsiteX1" fmla="*/ 15285 w 15284"/>
                <a:gd name="connsiteY1" fmla="*/ 7566 h 15724"/>
                <a:gd name="connsiteX2" fmla="*/ 8259 w 15284"/>
                <a:gd name="connsiteY2" fmla="*/ 0 h 15724"/>
                <a:gd name="connsiteX3" fmla="*/ 153 w 15284"/>
                <a:gd name="connsiteY3" fmla="*/ 8647 h 15724"/>
                <a:gd name="connsiteX4" fmla="*/ 8259 w 15284"/>
                <a:gd name="connsiteY4" fmla="*/ 1567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724">
                  <a:moveTo>
                    <a:pt x="8259" y="15672"/>
                  </a:moveTo>
                  <a:cubicBezTo>
                    <a:pt x="12042" y="15672"/>
                    <a:pt x="15285" y="11889"/>
                    <a:pt x="15285" y="7566"/>
                  </a:cubicBezTo>
                  <a:cubicBezTo>
                    <a:pt x="15285" y="3783"/>
                    <a:pt x="12042" y="0"/>
                    <a:pt x="8259" y="0"/>
                  </a:cubicBezTo>
                  <a:cubicBezTo>
                    <a:pt x="3936" y="0"/>
                    <a:pt x="-928" y="4864"/>
                    <a:pt x="153" y="8647"/>
                  </a:cubicBezTo>
                  <a:cubicBezTo>
                    <a:pt x="693" y="12430"/>
                    <a:pt x="5017" y="16213"/>
                    <a:pt x="8259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9369706" y="1348070"/>
              <a:ext cx="26451" cy="26163"/>
            </a:xfrm>
            <a:custGeom>
              <a:avLst/>
              <a:gdLst>
                <a:gd name="connsiteX0" fmla="*/ 8814 w 15358"/>
                <a:gd name="connsiteY0" fmla="*/ 59 h 15191"/>
                <a:gd name="connsiteX1" fmla="*/ 167 w 15358"/>
                <a:gd name="connsiteY1" fmla="*/ 6544 h 15191"/>
                <a:gd name="connsiteX2" fmla="*/ 8274 w 15358"/>
                <a:gd name="connsiteY2" fmla="*/ 15191 h 15191"/>
                <a:gd name="connsiteX3" fmla="*/ 15299 w 15358"/>
                <a:gd name="connsiteY3" fmla="*/ 8166 h 15191"/>
                <a:gd name="connsiteX4" fmla="*/ 8814 w 1535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8814" y="59"/>
                  </a:moveTo>
                  <a:cubicBezTo>
                    <a:pt x="5572" y="-481"/>
                    <a:pt x="1248" y="2761"/>
                    <a:pt x="167" y="6544"/>
                  </a:cubicBezTo>
                  <a:cubicBezTo>
                    <a:pt x="-914" y="10868"/>
                    <a:pt x="3410" y="15191"/>
                    <a:pt x="8274" y="15191"/>
                  </a:cubicBezTo>
                  <a:cubicBezTo>
                    <a:pt x="12597" y="15191"/>
                    <a:pt x="15299" y="12489"/>
                    <a:pt x="15299" y="8166"/>
                  </a:cubicBezTo>
                  <a:cubicBezTo>
                    <a:pt x="15840" y="3842"/>
                    <a:pt x="12597" y="59"/>
                    <a:pt x="881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8694183" y="1348101"/>
              <a:ext cx="27062" cy="26132"/>
            </a:xfrm>
            <a:custGeom>
              <a:avLst/>
              <a:gdLst>
                <a:gd name="connsiteX0" fmla="*/ 8688 w 15713"/>
                <a:gd name="connsiteY0" fmla="*/ 41 h 15173"/>
                <a:gd name="connsiteX1" fmla="*/ 41 w 15713"/>
                <a:gd name="connsiteY1" fmla="*/ 8148 h 15173"/>
                <a:gd name="connsiteX2" fmla="*/ 8148 w 15713"/>
                <a:gd name="connsiteY2" fmla="*/ 15173 h 15173"/>
                <a:gd name="connsiteX3" fmla="*/ 15714 w 15713"/>
                <a:gd name="connsiteY3" fmla="*/ 8148 h 15173"/>
                <a:gd name="connsiteX4" fmla="*/ 8688 w 15713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688" y="41"/>
                  </a:moveTo>
                  <a:cubicBezTo>
                    <a:pt x="4365" y="-499"/>
                    <a:pt x="-499" y="4365"/>
                    <a:pt x="41" y="8148"/>
                  </a:cubicBezTo>
                  <a:cubicBezTo>
                    <a:pt x="582" y="11931"/>
                    <a:pt x="4365" y="15173"/>
                    <a:pt x="8148" y="15173"/>
                  </a:cubicBezTo>
                  <a:cubicBezTo>
                    <a:pt x="11931" y="15173"/>
                    <a:pt x="15173" y="11931"/>
                    <a:pt x="15714" y="8148"/>
                  </a:cubicBezTo>
                  <a:cubicBezTo>
                    <a:pt x="15714" y="4365"/>
                    <a:pt x="12471" y="582"/>
                    <a:pt x="868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8030293" y="1348171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7 w 15377"/>
                <a:gd name="connsiteY1" fmla="*/ 9187 h 15200"/>
                <a:gd name="connsiteX2" fmla="*/ 8834 w 15377"/>
                <a:gd name="connsiteY2" fmla="*/ 15132 h 15200"/>
                <a:gd name="connsiteX3" fmla="*/ 15318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7" y="9187"/>
                  </a:cubicBezTo>
                  <a:cubicBezTo>
                    <a:pt x="727" y="12970"/>
                    <a:pt x="5051" y="15672"/>
                    <a:pt x="8834" y="15132"/>
                  </a:cubicBezTo>
                  <a:cubicBezTo>
                    <a:pt x="12616" y="14591"/>
                    <a:pt x="15859" y="10268"/>
                    <a:pt x="15318" y="7025"/>
                  </a:cubicBezTo>
                  <a:cubicBezTo>
                    <a:pt x="14778" y="3242"/>
                    <a:pt x="1099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8056574" y="1549218"/>
              <a:ext cx="24302" cy="27081"/>
            </a:xfrm>
            <a:custGeom>
              <a:avLst/>
              <a:gdLst>
                <a:gd name="connsiteX0" fmla="*/ 7085 w 14110"/>
                <a:gd name="connsiteY0" fmla="*/ 15672 h 15724"/>
                <a:gd name="connsiteX1" fmla="*/ 14110 w 14110"/>
                <a:gd name="connsiteY1" fmla="*/ 8106 h 15724"/>
                <a:gd name="connsiteX2" fmla="*/ 7625 w 14110"/>
                <a:gd name="connsiteY2" fmla="*/ 0 h 15724"/>
                <a:gd name="connsiteX3" fmla="*/ 59 w 14110"/>
                <a:gd name="connsiteY3" fmla="*/ 7566 h 15724"/>
                <a:gd name="connsiteX4" fmla="*/ 7085 w 14110"/>
                <a:gd name="connsiteY4" fmla="*/ 1567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4">
                  <a:moveTo>
                    <a:pt x="7085" y="15672"/>
                  </a:moveTo>
                  <a:cubicBezTo>
                    <a:pt x="10867" y="16213"/>
                    <a:pt x="14110" y="12430"/>
                    <a:pt x="14110" y="8106"/>
                  </a:cubicBezTo>
                  <a:cubicBezTo>
                    <a:pt x="14110" y="3783"/>
                    <a:pt x="11408" y="0"/>
                    <a:pt x="7625" y="0"/>
                  </a:cubicBezTo>
                  <a:cubicBezTo>
                    <a:pt x="3842" y="0"/>
                    <a:pt x="600" y="3242"/>
                    <a:pt x="59" y="7566"/>
                  </a:cubicBezTo>
                  <a:cubicBezTo>
                    <a:pt x="-481" y="11889"/>
                    <a:pt x="2761" y="15672"/>
                    <a:pt x="7085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8929452" y="1442078"/>
              <a:ext cx="26439" cy="26234"/>
            </a:xfrm>
            <a:custGeom>
              <a:avLst/>
              <a:gdLst>
                <a:gd name="connsiteX0" fmla="*/ 15300 w 15351"/>
                <a:gd name="connsiteY0" fmla="*/ 8166 h 15232"/>
                <a:gd name="connsiteX1" fmla="*/ 8815 w 15351"/>
                <a:gd name="connsiteY1" fmla="*/ 59 h 15232"/>
                <a:gd name="connsiteX2" fmla="*/ 168 w 15351"/>
                <a:gd name="connsiteY2" fmla="*/ 6544 h 15232"/>
                <a:gd name="connsiteX3" fmla="*/ 7734 w 15351"/>
                <a:gd name="connsiteY3" fmla="*/ 15191 h 15232"/>
                <a:gd name="connsiteX4" fmla="*/ 15300 w 15351"/>
                <a:gd name="connsiteY4" fmla="*/ 8166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1" h="15232">
                  <a:moveTo>
                    <a:pt x="15300" y="8166"/>
                  </a:moveTo>
                  <a:cubicBezTo>
                    <a:pt x="15840" y="4923"/>
                    <a:pt x="12057" y="599"/>
                    <a:pt x="8815" y="59"/>
                  </a:cubicBezTo>
                  <a:cubicBezTo>
                    <a:pt x="5572" y="-481"/>
                    <a:pt x="1249" y="2761"/>
                    <a:pt x="168" y="6544"/>
                  </a:cubicBezTo>
                  <a:cubicBezTo>
                    <a:pt x="-913" y="10868"/>
                    <a:pt x="3410" y="15732"/>
                    <a:pt x="7734" y="15191"/>
                  </a:cubicBezTo>
                  <a:cubicBezTo>
                    <a:pt x="11517" y="15191"/>
                    <a:pt x="14759" y="11949"/>
                    <a:pt x="15300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7927298" y="1442179"/>
              <a:ext cx="25130" cy="26992"/>
            </a:xfrm>
            <a:custGeom>
              <a:avLst/>
              <a:gdLst>
                <a:gd name="connsiteX0" fmla="*/ 14592 w 14591"/>
                <a:gd name="connsiteY0" fmla="*/ 8106 h 15672"/>
                <a:gd name="connsiteX1" fmla="*/ 7566 w 14591"/>
                <a:gd name="connsiteY1" fmla="*/ 0 h 15672"/>
                <a:gd name="connsiteX2" fmla="*/ 0 w 14591"/>
                <a:gd name="connsiteY2" fmla="*/ 7566 h 15672"/>
                <a:gd name="connsiteX3" fmla="*/ 7025 w 14591"/>
                <a:gd name="connsiteY3" fmla="*/ 15672 h 15672"/>
                <a:gd name="connsiteX4" fmla="*/ 14592 w 14591"/>
                <a:gd name="connsiteY4" fmla="*/ 8106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672">
                  <a:moveTo>
                    <a:pt x="14592" y="8106"/>
                  </a:moveTo>
                  <a:cubicBezTo>
                    <a:pt x="14592" y="3783"/>
                    <a:pt x="11349" y="0"/>
                    <a:pt x="7566" y="0"/>
                  </a:cubicBezTo>
                  <a:cubicBezTo>
                    <a:pt x="3783" y="0"/>
                    <a:pt x="540" y="3242"/>
                    <a:pt x="0" y="7566"/>
                  </a:cubicBezTo>
                  <a:cubicBezTo>
                    <a:pt x="0" y="11349"/>
                    <a:pt x="2702" y="15132"/>
                    <a:pt x="7025" y="15672"/>
                  </a:cubicBezTo>
                  <a:cubicBezTo>
                    <a:pt x="11349" y="15672"/>
                    <a:pt x="14592" y="12430"/>
                    <a:pt x="14592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8258654" y="1455210"/>
              <a:ext cx="24200" cy="26060"/>
            </a:xfrm>
            <a:custGeom>
              <a:avLst/>
              <a:gdLst>
                <a:gd name="connsiteX0" fmla="*/ 7025 w 14051"/>
                <a:gd name="connsiteY0" fmla="*/ 0 h 15131"/>
                <a:gd name="connsiteX1" fmla="*/ 0 w 14051"/>
                <a:gd name="connsiteY1" fmla="*/ 7566 h 15131"/>
                <a:gd name="connsiteX2" fmla="*/ 7025 w 14051"/>
                <a:gd name="connsiteY2" fmla="*/ 15132 h 15131"/>
                <a:gd name="connsiteX3" fmla="*/ 14051 w 14051"/>
                <a:gd name="connsiteY3" fmla="*/ 7566 h 15131"/>
                <a:gd name="connsiteX4" fmla="*/ 7025 w 1405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31">
                  <a:moveTo>
                    <a:pt x="7025" y="0"/>
                  </a:moveTo>
                  <a:cubicBezTo>
                    <a:pt x="3243" y="0"/>
                    <a:pt x="0" y="3242"/>
                    <a:pt x="0" y="7566"/>
                  </a:cubicBezTo>
                  <a:cubicBezTo>
                    <a:pt x="0" y="11889"/>
                    <a:pt x="3243" y="15132"/>
                    <a:pt x="7025" y="15132"/>
                  </a:cubicBezTo>
                  <a:cubicBezTo>
                    <a:pt x="10809" y="15132"/>
                    <a:pt x="14051" y="11349"/>
                    <a:pt x="14051" y="7566"/>
                  </a:cubicBezTo>
                  <a:cubicBezTo>
                    <a:pt x="14051" y="378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9436080" y="1443030"/>
              <a:ext cx="26060" cy="26141"/>
            </a:xfrm>
            <a:custGeom>
              <a:avLst/>
              <a:gdLst>
                <a:gd name="connsiteX0" fmla="*/ 15132 w 15131"/>
                <a:gd name="connsiteY0" fmla="*/ 8152 h 15178"/>
                <a:gd name="connsiteX1" fmla="*/ 8647 w 15131"/>
                <a:gd name="connsiteY1" fmla="*/ 46 h 15178"/>
                <a:gd name="connsiteX2" fmla="*/ 0 w 15131"/>
                <a:gd name="connsiteY2" fmla="*/ 8152 h 15178"/>
                <a:gd name="connsiteX3" fmla="*/ 7566 w 15131"/>
                <a:gd name="connsiteY3" fmla="*/ 15178 h 15178"/>
                <a:gd name="connsiteX4" fmla="*/ 15132 w 15131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15132" y="8152"/>
                  </a:moveTo>
                  <a:cubicBezTo>
                    <a:pt x="15132" y="4370"/>
                    <a:pt x="11889" y="587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349" y="14637"/>
                    <a:pt x="15132" y="1193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9565355" y="1550077"/>
              <a:ext cx="26241" cy="26234"/>
            </a:xfrm>
            <a:custGeom>
              <a:avLst/>
              <a:gdLst>
                <a:gd name="connsiteX0" fmla="*/ 7084 w 15236"/>
                <a:gd name="connsiteY0" fmla="*/ 15173 h 15232"/>
                <a:gd name="connsiteX1" fmla="*/ 15191 w 15236"/>
                <a:gd name="connsiteY1" fmla="*/ 8688 h 15232"/>
                <a:gd name="connsiteX2" fmla="*/ 7084 w 15236"/>
                <a:gd name="connsiteY2" fmla="*/ 41 h 15232"/>
                <a:gd name="connsiteX3" fmla="*/ 59 w 15236"/>
                <a:gd name="connsiteY3" fmla="*/ 7607 h 15232"/>
                <a:gd name="connsiteX4" fmla="*/ 7084 w 15236"/>
                <a:gd name="connsiteY4" fmla="*/ 15173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232">
                  <a:moveTo>
                    <a:pt x="7084" y="15173"/>
                  </a:moveTo>
                  <a:cubicBezTo>
                    <a:pt x="10867" y="15714"/>
                    <a:pt x="14651" y="12471"/>
                    <a:pt x="15191" y="8688"/>
                  </a:cubicBezTo>
                  <a:cubicBezTo>
                    <a:pt x="15731" y="4365"/>
                    <a:pt x="11408" y="-499"/>
                    <a:pt x="7084" y="41"/>
                  </a:cubicBezTo>
                  <a:cubicBezTo>
                    <a:pt x="3301" y="582"/>
                    <a:pt x="59" y="3824"/>
                    <a:pt x="59" y="7607"/>
                  </a:cubicBezTo>
                  <a:cubicBezTo>
                    <a:pt x="-482" y="11390"/>
                    <a:pt x="2761" y="15173"/>
                    <a:pt x="7084" y="151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9422760" y="1550148"/>
              <a:ext cx="26451" cy="26181"/>
            </a:xfrm>
            <a:custGeom>
              <a:avLst/>
              <a:gdLst>
                <a:gd name="connsiteX0" fmla="*/ 168 w 15358"/>
                <a:gd name="connsiteY0" fmla="*/ 9187 h 15201"/>
                <a:gd name="connsiteX1" fmla="*/ 8815 w 15358"/>
                <a:gd name="connsiteY1" fmla="*/ 15132 h 15201"/>
                <a:gd name="connsiteX2" fmla="*/ 15300 w 15358"/>
                <a:gd name="connsiteY2" fmla="*/ 7026 h 15201"/>
                <a:gd name="connsiteX3" fmla="*/ 7734 w 15358"/>
                <a:gd name="connsiteY3" fmla="*/ 0 h 15201"/>
                <a:gd name="connsiteX4" fmla="*/ 168 w 15358"/>
                <a:gd name="connsiteY4" fmla="*/ 9187 h 1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201">
                  <a:moveTo>
                    <a:pt x="168" y="9187"/>
                  </a:moveTo>
                  <a:cubicBezTo>
                    <a:pt x="708" y="12970"/>
                    <a:pt x="503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4759" y="3243"/>
                    <a:pt x="11517" y="0"/>
                    <a:pt x="7734" y="0"/>
                  </a:cubicBezTo>
                  <a:cubicBezTo>
                    <a:pt x="3410" y="0"/>
                    <a:pt x="-913" y="4864"/>
                    <a:pt x="168" y="91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9277730" y="1550046"/>
              <a:ext cx="24680" cy="25333"/>
            </a:xfrm>
            <a:custGeom>
              <a:avLst/>
              <a:gdLst>
                <a:gd name="connsiteX0" fmla="*/ 8175 w 14330"/>
                <a:gd name="connsiteY0" fmla="*/ 59 h 14709"/>
                <a:gd name="connsiteX1" fmla="*/ 69 w 14330"/>
                <a:gd name="connsiteY1" fmla="*/ 6544 h 14709"/>
                <a:gd name="connsiteX2" fmla="*/ 6014 w 14330"/>
                <a:gd name="connsiteY2" fmla="*/ 14651 h 14709"/>
                <a:gd name="connsiteX3" fmla="*/ 14120 w 14330"/>
                <a:gd name="connsiteY3" fmla="*/ 8166 h 14709"/>
                <a:gd name="connsiteX4" fmla="*/ 8175 w 14330"/>
                <a:gd name="connsiteY4" fmla="*/ 59 h 1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" h="14709">
                  <a:moveTo>
                    <a:pt x="8175" y="59"/>
                  </a:moveTo>
                  <a:cubicBezTo>
                    <a:pt x="4392" y="-481"/>
                    <a:pt x="609" y="2761"/>
                    <a:pt x="69" y="6544"/>
                  </a:cubicBezTo>
                  <a:cubicBezTo>
                    <a:pt x="-471" y="10327"/>
                    <a:pt x="2231" y="14651"/>
                    <a:pt x="6014" y="14651"/>
                  </a:cubicBezTo>
                  <a:cubicBezTo>
                    <a:pt x="9796" y="15191"/>
                    <a:pt x="13579" y="11949"/>
                    <a:pt x="14120" y="8166"/>
                  </a:cubicBezTo>
                  <a:cubicBezTo>
                    <a:pt x="15201" y="4923"/>
                    <a:pt x="11958" y="600"/>
                    <a:pt x="817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9510462" y="1416970"/>
              <a:ext cx="26139" cy="25209"/>
            </a:xfrm>
            <a:custGeom>
              <a:avLst/>
              <a:gdLst>
                <a:gd name="connsiteX0" fmla="*/ 15178 w 15177"/>
                <a:gd name="connsiteY0" fmla="*/ 7612 h 14637"/>
                <a:gd name="connsiteX1" fmla="*/ 8152 w 15177"/>
                <a:gd name="connsiteY1" fmla="*/ 46 h 14637"/>
                <a:gd name="connsiteX2" fmla="*/ 46 w 15177"/>
                <a:gd name="connsiteY2" fmla="*/ 8152 h 14637"/>
                <a:gd name="connsiteX3" fmla="*/ 8152 w 15177"/>
                <a:gd name="connsiteY3" fmla="*/ 14637 h 14637"/>
                <a:gd name="connsiteX4" fmla="*/ 15178 w 15177"/>
                <a:gd name="connsiteY4" fmla="*/ 7612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15178" y="7612"/>
                  </a:moveTo>
                  <a:cubicBezTo>
                    <a:pt x="15178" y="3829"/>
                    <a:pt x="11935" y="587"/>
                    <a:pt x="8152" y="46"/>
                  </a:cubicBezTo>
                  <a:cubicBezTo>
                    <a:pt x="3829" y="-494"/>
                    <a:pt x="-494" y="3829"/>
                    <a:pt x="46" y="8152"/>
                  </a:cubicBezTo>
                  <a:cubicBezTo>
                    <a:pt x="587" y="11935"/>
                    <a:pt x="4369" y="14637"/>
                    <a:pt x="8152" y="14637"/>
                  </a:cubicBezTo>
                  <a:cubicBezTo>
                    <a:pt x="11935" y="14637"/>
                    <a:pt x="15178" y="11395"/>
                    <a:pt x="15178" y="761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8889427" y="1537119"/>
              <a:ext cx="26351" cy="26060"/>
            </a:xfrm>
            <a:custGeom>
              <a:avLst/>
              <a:gdLst>
                <a:gd name="connsiteX0" fmla="*/ 168 w 15300"/>
                <a:gd name="connsiteY0" fmla="*/ 8647 h 15131"/>
                <a:gd name="connsiteX1" fmla="*/ 8274 w 15300"/>
                <a:gd name="connsiteY1" fmla="*/ 15132 h 15131"/>
                <a:gd name="connsiteX2" fmla="*/ 15300 w 15300"/>
                <a:gd name="connsiteY2" fmla="*/ 7566 h 15131"/>
                <a:gd name="connsiteX3" fmla="*/ 7734 w 15300"/>
                <a:gd name="connsiteY3" fmla="*/ 0 h 15131"/>
                <a:gd name="connsiteX4" fmla="*/ 168 w 15300"/>
                <a:gd name="connsiteY4" fmla="*/ 8647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0" h="15131">
                  <a:moveTo>
                    <a:pt x="168" y="8647"/>
                  </a:moveTo>
                  <a:cubicBezTo>
                    <a:pt x="709" y="12430"/>
                    <a:pt x="4492" y="15132"/>
                    <a:pt x="8274" y="15132"/>
                  </a:cubicBezTo>
                  <a:cubicBezTo>
                    <a:pt x="12057" y="14592"/>
                    <a:pt x="15300" y="10809"/>
                    <a:pt x="15300" y="7566"/>
                  </a:cubicBezTo>
                  <a:cubicBezTo>
                    <a:pt x="14759" y="3783"/>
                    <a:pt x="11517" y="540"/>
                    <a:pt x="7734" y="0"/>
                  </a:cubicBezTo>
                  <a:cubicBezTo>
                    <a:pt x="3411" y="0"/>
                    <a:pt x="-913" y="4864"/>
                    <a:pt x="168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9942348" y="1576210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14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148" y="15132"/>
                  </a:cubicBezTo>
                  <a:cubicBezTo>
                    <a:pt x="11390" y="14591"/>
                    <a:pt x="15173" y="10809"/>
                    <a:pt x="15173" y="7025"/>
                  </a:cubicBezTo>
                  <a:cubicBezTo>
                    <a:pt x="14633" y="3783"/>
                    <a:pt x="11390" y="54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9753473" y="1521294"/>
              <a:ext cx="26060" cy="24198"/>
            </a:xfrm>
            <a:custGeom>
              <a:avLst/>
              <a:gdLst>
                <a:gd name="connsiteX0" fmla="*/ 7566 w 15131"/>
                <a:gd name="connsiteY0" fmla="*/ 14051 h 14050"/>
                <a:gd name="connsiteX1" fmla="*/ 15132 w 15131"/>
                <a:gd name="connsiteY1" fmla="*/ 7025 h 14050"/>
                <a:gd name="connsiteX2" fmla="*/ 7566 w 15131"/>
                <a:gd name="connsiteY2" fmla="*/ 0 h 14050"/>
                <a:gd name="connsiteX3" fmla="*/ 0 w 15131"/>
                <a:gd name="connsiteY3" fmla="*/ 7025 h 14050"/>
                <a:gd name="connsiteX4" fmla="*/ 7566 w 15131"/>
                <a:gd name="connsiteY4" fmla="*/ 14051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050">
                  <a:moveTo>
                    <a:pt x="7566" y="14051"/>
                  </a:moveTo>
                  <a:cubicBezTo>
                    <a:pt x="11349" y="14051"/>
                    <a:pt x="15132" y="10809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0809"/>
                    <a:pt x="3242" y="14051"/>
                    <a:pt x="756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9011328" y="1456038"/>
              <a:ext cx="26482" cy="26163"/>
            </a:xfrm>
            <a:custGeom>
              <a:avLst/>
              <a:gdLst>
                <a:gd name="connsiteX0" fmla="*/ 15318 w 15376"/>
                <a:gd name="connsiteY0" fmla="*/ 8166 h 15191"/>
                <a:gd name="connsiteX1" fmla="*/ 8832 w 15376"/>
                <a:gd name="connsiteY1" fmla="*/ 59 h 15191"/>
                <a:gd name="connsiteX2" fmla="*/ 186 w 15376"/>
                <a:gd name="connsiteY2" fmla="*/ 6004 h 15191"/>
                <a:gd name="connsiteX3" fmla="*/ 7751 w 15376"/>
                <a:gd name="connsiteY3" fmla="*/ 15191 h 15191"/>
                <a:gd name="connsiteX4" fmla="*/ 15318 w 15376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6" h="15191">
                  <a:moveTo>
                    <a:pt x="15318" y="8166"/>
                  </a:moveTo>
                  <a:cubicBezTo>
                    <a:pt x="15858" y="4383"/>
                    <a:pt x="12615" y="600"/>
                    <a:pt x="8832" y="59"/>
                  </a:cubicBezTo>
                  <a:cubicBezTo>
                    <a:pt x="5590" y="-481"/>
                    <a:pt x="726" y="2761"/>
                    <a:pt x="186" y="6004"/>
                  </a:cubicBezTo>
                  <a:cubicBezTo>
                    <a:pt x="-895" y="9787"/>
                    <a:pt x="2888" y="14651"/>
                    <a:pt x="7751" y="15191"/>
                  </a:cubicBezTo>
                  <a:cubicBezTo>
                    <a:pt x="10994" y="15191"/>
                    <a:pt x="14777" y="11949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100071" y="1455210"/>
              <a:ext cx="25232" cy="26349"/>
            </a:xfrm>
            <a:custGeom>
              <a:avLst/>
              <a:gdLst>
                <a:gd name="connsiteX0" fmla="*/ 14592 w 14650"/>
                <a:gd name="connsiteY0" fmla="*/ 7025 h 15299"/>
                <a:gd name="connsiteX1" fmla="*/ 7025 w 14650"/>
                <a:gd name="connsiteY1" fmla="*/ 0 h 15299"/>
                <a:gd name="connsiteX2" fmla="*/ 0 w 14650"/>
                <a:gd name="connsiteY2" fmla="*/ 7566 h 15299"/>
                <a:gd name="connsiteX3" fmla="*/ 8647 w 14650"/>
                <a:gd name="connsiteY3" fmla="*/ 15132 h 15299"/>
                <a:gd name="connsiteX4" fmla="*/ 14592 w 14650"/>
                <a:gd name="connsiteY4" fmla="*/ 7025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99">
                  <a:moveTo>
                    <a:pt x="14592" y="7025"/>
                  </a:moveTo>
                  <a:cubicBezTo>
                    <a:pt x="14051" y="3242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0" y="11889"/>
                    <a:pt x="4864" y="16213"/>
                    <a:pt x="8647" y="15132"/>
                  </a:cubicBezTo>
                  <a:cubicBezTo>
                    <a:pt x="11889" y="14591"/>
                    <a:pt x="15132" y="10809"/>
                    <a:pt x="1459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9766425" y="1455108"/>
              <a:ext cx="26139" cy="26241"/>
            </a:xfrm>
            <a:custGeom>
              <a:avLst/>
              <a:gdLst>
                <a:gd name="connsiteX0" fmla="*/ 8152 w 15177"/>
                <a:gd name="connsiteY0" fmla="*/ 15191 h 15236"/>
                <a:gd name="connsiteX1" fmla="*/ 15178 w 15177"/>
                <a:gd name="connsiteY1" fmla="*/ 7625 h 15236"/>
                <a:gd name="connsiteX2" fmla="*/ 8152 w 15177"/>
                <a:gd name="connsiteY2" fmla="*/ 59 h 15236"/>
                <a:gd name="connsiteX3" fmla="*/ 46 w 15177"/>
                <a:gd name="connsiteY3" fmla="*/ 6544 h 15236"/>
                <a:gd name="connsiteX4" fmla="*/ 8152 w 15177"/>
                <a:gd name="connsiteY4" fmla="*/ 15191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6">
                  <a:moveTo>
                    <a:pt x="8152" y="15191"/>
                  </a:moveTo>
                  <a:cubicBezTo>
                    <a:pt x="11935" y="14650"/>
                    <a:pt x="15178" y="10868"/>
                    <a:pt x="15178" y="7625"/>
                  </a:cubicBezTo>
                  <a:cubicBezTo>
                    <a:pt x="15178" y="4383"/>
                    <a:pt x="11935" y="599"/>
                    <a:pt x="8152" y="59"/>
                  </a:cubicBezTo>
                  <a:cubicBezTo>
                    <a:pt x="4369" y="-481"/>
                    <a:pt x="587" y="2761"/>
                    <a:pt x="46" y="6544"/>
                  </a:cubicBezTo>
                  <a:cubicBezTo>
                    <a:pt x="-494" y="11408"/>
                    <a:pt x="3829" y="15731"/>
                    <a:pt x="8152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9853917" y="1456069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ubicBezTo>
                    <a:pt x="11935" y="14633"/>
                    <a:pt x="15178" y="11390"/>
                    <a:pt x="15178" y="7607"/>
                  </a:cubicBezTo>
                  <a:cubicBezTo>
                    <a:pt x="15178" y="3824"/>
                    <a:pt x="11935" y="41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9086960" y="1546347"/>
              <a:ext cx="25209" cy="25209"/>
            </a:xfrm>
            <a:custGeom>
              <a:avLst/>
              <a:gdLst>
                <a:gd name="connsiteX0" fmla="*/ 46 w 14637"/>
                <a:gd name="connsiteY0" fmla="*/ 8152 h 14637"/>
                <a:gd name="connsiteX1" fmla="*/ 7612 w 14637"/>
                <a:gd name="connsiteY1" fmla="*/ 14637 h 14637"/>
                <a:gd name="connsiteX2" fmla="*/ 14637 w 14637"/>
                <a:gd name="connsiteY2" fmla="*/ 7612 h 14637"/>
                <a:gd name="connsiteX3" fmla="*/ 8152 w 14637"/>
                <a:gd name="connsiteY3" fmla="*/ 46 h 14637"/>
                <a:gd name="connsiteX4" fmla="*/ 46 w 14637"/>
                <a:gd name="connsiteY4" fmla="*/ 8152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4637">
                  <a:moveTo>
                    <a:pt x="46" y="8152"/>
                  </a:moveTo>
                  <a:cubicBezTo>
                    <a:pt x="587" y="11935"/>
                    <a:pt x="3829" y="14637"/>
                    <a:pt x="7612" y="14637"/>
                  </a:cubicBezTo>
                  <a:cubicBezTo>
                    <a:pt x="11395" y="14637"/>
                    <a:pt x="14637" y="11395"/>
                    <a:pt x="14637" y="7612"/>
                  </a:cubicBezTo>
                  <a:cubicBezTo>
                    <a:pt x="14637" y="3829"/>
                    <a:pt x="11935" y="46"/>
                    <a:pt x="8152" y="46"/>
                  </a:cubicBezTo>
                  <a:cubicBezTo>
                    <a:pt x="3829" y="-495"/>
                    <a:pt x="-494" y="3829"/>
                    <a:pt x="46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8603852" y="1602272"/>
              <a:ext cx="25349" cy="26060"/>
            </a:xfrm>
            <a:custGeom>
              <a:avLst/>
              <a:gdLst>
                <a:gd name="connsiteX0" fmla="*/ 7094 w 14718"/>
                <a:gd name="connsiteY0" fmla="*/ 15132 h 15131"/>
                <a:gd name="connsiteX1" fmla="*/ 14660 w 14718"/>
                <a:gd name="connsiteY1" fmla="*/ 8106 h 15131"/>
                <a:gd name="connsiteX2" fmla="*/ 6553 w 14718"/>
                <a:gd name="connsiteY2" fmla="*/ 0 h 15131"/>
                <a:gd name="connsiteX3" fmla="*/ 69 w 14718"/>
                <a:gd name="connsiteY3" fmla="*/ 7566 h 15131"/>
                <a:gd name="connsiteX4" fmla="*/ 7094 w 14718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5131">
                  <a:moveTo>
                    <a:pt x="7094" y="15132"/>
                  </a:moveTo>
                  <a:cubicBezTo>
                    <a:pt x="10877" y="15132"/>
                    <a:pt x="14119" y="12430"/>
                    <a:pt x="14660" y="8106"/>
                  </a:cubicBezTo>
                  <a:cubicBezTo>
                    <a:pt x="15200" y="3242"/>
                    <a:pt x="11958" y="0"/>
                    <a:pt x="6553" y="0"/>
                  </a:cubicBezTo>
                  <a:cubicBezTo>
                    <a:pt x="2230" y="0"/>
                    <a:pt x="-472" y="3242"/>
                    <a:pt x="69" y="7566"/>
                  </a:cubicBezTo>
                  <a:cubicBezTo>
                    <a:pt x="69" y="11889"/>
                    <a:pt x="3311" y="15132"/>
                    <a:pt x="709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8070495" y="1481170"/>
              <a:ext cx="25271" cy="26263"/>
            </a:xfrm>
            <a:custGeom>
              <a:avLst/>
              <a:gdLst>
                <a:gd name="connsiteX0" fmla="*/ 5486 w 14673"/>
                <a:gd name="connsiteY0" fmla="*/ 59 h 15249"/>
                <a:gd name="connsiteX1" fmla="*/ 82 w 14673"/>
                <a:gd name="connsiteY1" fmla="*/ 8706 h 15249"/>
                <a:gd name="connsiteX2" fmla="*/ 8189 w 14673"/>
                <a:gd name="connsiteY2" fmla="*/ 15191 h 15249"/>
                <a:gd name="connsiteX3" fmla="*/ 14674 w 14673"/>
                <a:gd name="connsiteY3" fmla="*/ 7084 h 15249"/>
                <a:gd name="connsiteX4" fmla="*/ 5486 w 14673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3" h="15249">
                  <a:moveTo>
                    <a:pt x="5486" y="59"/>
                  </a:moveTo>
                  <a:cubicBezTo>
                    <a:pt x="1704" y="599"/>
                    <a:pt x="-458" y="4382"/>
                    <a:pt x="82" y="8706"/>
                  </a:cubicBezTo>
                  <a:cubicBezTo>
                    <a:pt x="623" y="12489"/>
                    <a:pt x="4406" y="15731"/>
                    <a:pt x="8189" y="15191"/>
                  </a:cubicBezTo>
                  <a:cubicBezTo>
                    <a:pt x="11972" y="14651"/>
                    <a:pt x="14674" y="11408"/>
                    <a:pt x="14674" y="7084"/>
                  </a:cubicBezTo>
                  <a:cubicBezTo>
                    <a:pt x="14674" y="2761"/>
                    <a:pt x="9810" y="-482"/>
                    <a:pt x="548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0087531" y="1194505"/>
              <a:ext cx="21496" cy="24288"/>
            </a:xfrm>
            <a:custGeom>
              <a:avLst/>
              <a:gdLst>
                <a:gd name="connsiteX0" fmla="*/ 5997 w 12481"/>
                <a:gd name="connsiteY0" fmla="*/ 52 h 14102"/>
                <a:gd name="connsiteX1" fmla="*/ 52 w 12481"/>
                <a:gd name="connsiteY1" fmla="*/ 6537 h 14102"/>
                <a:gd name="connsiteX2" fmla="*/ 6537 w 12481"/>
                <a:gd name="connsiteY2" fmla="*/ 14103 h 14102"/>
                <a:gd name="connsiteX3" fmla="*/ 12482 w 12481"/>
                <a:gd name="connsiteY3" fmla="*/ 7617 h 14102"/>
                <a:gd name="connsiteX4" fmla="*/ 5997 w 12481"/>
                <a:gd name="connsiteY4" fmla="*/ 52 h 1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1" h="14102">
                  <a:moveTo>
                    <a:pt x="5997" y="52"/>
                  </a:moveTo>
                  <a:cubicBezTo>
                    <a:pt x="2754" y="592"/>
                    <a:pt x="593" y="3294"/>
                    <a:pt x="52" y="6537"/>
                  </a:cubicBezTo>
                  <a:cubicBezTo>
                    <a:pt x="-488" y="10320"/>
                    <a:pt x="3295" y="14103"/>
                    <a:pt x="6537" y="14103"/>
                  </a:cubicBezTo>
                  <a:cubicBezTo>
                    <a:pt x="10320" y="14103"/>
                    <a:pt x="11401" y="10860"/>
                    <a:pt x="12482" y="7617"/>
                  </a:cubicBezTo>
                  <a:cubicBezTo>
                    <a:pt x="12482" y="3294"/>
                    <a:pt x="9239" y="-489"/>
                    <a:pt x="599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9332646" y="1192631"/>
              <a:ext cx="24420" cy="26263"/>
            </a:xfrm>
            <a:custGeom>
              <a:avLst/>
              <a:gdLst>
                <a:gd name="connsiteX0" fmla="*/ 6013 w 14179"/>
                <a:gd name="connsiteY0" fmla="*/ 15191 h 15249"/>
                <a:gd name="connsiteX1" fmla="*/ 14120 w 14179"/>
                <a:gd name="connsiteY1" fmla="*/ 8706 h 15249"/>
                <a:gd name="connsiteX2" fmla="*/ 8175 w 14179"/>
                <a:gd name="connsiteY2" fmla="*/ 59 h 15249"/>
                <a:gd name="connsiteX3" fmla="*/ 69 w 14179"/>
                <a:gd name="connsiteY3" fmla="*/ 7084 h 15249"/>
                <a:gd name="connsiteX4" fmla="*/ 6013 w 14179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" h="15249">
                  <a:moveTo>
                    <a:pt x="6013" y="15191"/>
                  </a:moveTo>
                  <a:cubicBezTo>
                    <a:pt x="9796" y="15731"/>
                    <a:pt x="13580" y="12489"/>
                    <a:pt x="14120" y="8706"/>
                  </a:cubicBezTo>
                  <a:cubicBezTo>
                    <a:pt x="14660" y="4923"/>
                    <a:pt x="11418" y="599"/>
                    <a:pt x="8175" y="59"/>
                  </a:cubicBezTo>
                  <a:cubicBezTo>
                    <a:pt x="4392" y="-482"/>
                    <a:pt x="609" y="2761"/>
                    <a:pt x="69" y="7084"/>
                  </a:cubicBezTo>
                  <a:cubicBezTo>
                    <a:pt x="-472" y="11408"/>
                    <a:pt x="2230" y="15191"/>
                    <a:pt x="6013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9766504" y="1205763"/>
              <a:ext cx="26324" cy="26132"/>
            </a:xfrm>
            <a:custGeom>
              <a:avLst/>
              <a:gdLst>
                <a:gd name="connsiteX0" fmla="*/ 7025 w 15284"/>
                <a:gd name="connsiteY0" fmla="*/ 0 h 15173"/>
                <a:gd name="connsiteX1" fmla="*/ 0 w 15284"/>
                <a:gd name="connsiteY1" fmla="*/ 7566 h 15173"/>
                <a:gd name="connsiteX2" fmla="*/ 7025 w 15284"/>
                <a:gd name="connsiteY2" fmla="*/ 15132 h 15173"/>
                <a:gd name="connsiteX3" fmla="*/ 15132 w 15284"/>
                <a:gd name="connsiteY3" fmla="*/ 7026 h 15173"/>
                <a:gd name="connsiteX4" fmla="*/ 7025 w 15284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173">
                  <a:moveTo>
                    <a:pt x="7025" y="0"/>
                  </a:moveTo>
                  <a:cubicBezTo>
                    <a:pt x="3783" y="0"/>
                    <a:pt x="0" y="3783"/>
                    <a:pt x="0" y="7566"/>
                  </a:cubicBezTo>
                  <a:cubicBezTo>
                    <a:pt x="0" y="11349"/>
                    <a:pt x="3243" y="15132"/>
                    <a:pt x="7025" y="15132"/>
                  </a:cubicBezTo>
                  <a:cubicBezTo>
                    <a:pt x="11349" y="15672"/>
                    <a:pt x="16213" y="10809"/>
                    <a:pt x="15132" y="7026"/>
                  </a:cubicBezTo>
                  <a:cubicBezTo>
                    <a:pt x="14592" y="324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9564238" y="1206693"/>
              <a:ext cx="26453" cy="25233"/>
            </a:xfrm>
            <a:custGeom>
              <a:avLst/>
              <a:gdLst>
                <a:gd name="connsiteX0" fmla="*/ 8815 w 15359"/>
                <a:gd name="connsiteY0" fmla="*/ 14592 h 14651"/>
                <a:gd name="connsiteX1" fmla="*/ 15300 w 15359"/>
                <a:gd name="connsiteY1" fmla="*/ 7025 h 14651"/>
                <a:gd name="connsiteX2" fmla="*/ 7734 w 15359"/>
                <a:gd name="connsiteY2" fmla="*/ 0 h 14651"/>
                <a:gd name="connsiteX3" fmla="*/ 168 w 15359"/>
                <a:gd name="connsiteY3" fmla="*/ 9187 h 14651"/>
                <a:gd name="connsiteX4" fmla="*/ 8815 w 15359"/>
                <a:gd name="connsiteY4" fmla="*/ 14592 h 1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4651">
                  <a:moveTo>
                    <a:pt x="8815" y="14592"/>
                  </a:moveTo>
                  <a:cubicBezTo>
                    <a:pt x="12598" y="14051"/>
                    <a:pt x="15840" y="10268"/>
                    <a:pt x="15300" y="7025"/>
                  </a:cubicBezTo>
                  <a:cubicBezTo>
                    <a:pt x="14759" y="3242"/>
                    <a:pt x="11517" y="0"/>
                    <a:pt x="7734" y="0"/>
                  </a:cubicBezTo>
                  <a:cubicBezTo>
                    <a:pt x="3411" y="0"/>
                    <a:pt x="-913" y="4864"/>
                    <a:pt x="168" y="9187"/>
                  </a:cubicBezTo>
                  <a:cubicBezTo>
                    <a:pt x="1249" y="11889"/>
                    <a:pt x="5032" y="15132"/>
                    <a:pt x="881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9462992" y="1205476"/>
              <a:ext cx="25209" cy="26349"/>
            </a:xfrm>
            <a:custGeom>
              <a:avLst/>
              <a:gdLst>
                <a:gd name="connsiteX0" fmla="*/ 14637 w 14637"/>
                <a:gd name="connsiteY0" fmla="*/ 8274 h 15299"/>
                <a:gd name="connsiteX1" fmla="*/ 8152 w 14637"/>
                <a:gd name="connsiteY1" fmla="*/ 167 h 15299"/>
                <a:gd name="connsiteX2" fmla="*/ 46 w 14637"/>
                <a:gd name="connsiteY2" fmla="*/ 8274 h 15299"/>
                <a:gd name="connsiteX3" fmla="*/ 7612 w 14637"/>
                <a:gd name="connsiteY3" fmla="*/ 15299 h 15299"/>
                <a:gd name="connsiteX4" fmla="*/ 14637 w 14637"/>
                <a:gd name="connsiteY4" fmla="*/ 8274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5299">
                  <a:moveTo>
                    <a:pt x="14637" y="8274"/>
                  </a:moveTo>
                  <a:cubicBezTo>
                    <a:pt x="14637" y="5031"/>
                    <a:pt x="11395" y="708"/>
                    <a:pt x="8152" y="167"/>
                  </a:cubicBezTo>
                  <a:cubicBezTo>
                    <a:pt x="3829" y="-913"/>
                    <a:pt x="-495" y="3410"/>
                    <a:pt x="46" y="8274"/>
                  </a:cubicBezTo>
                  <a:cubicBezTo>
                    <a:pt x="46" y="12057"/>
                    <a:pt x="3288" y="15299"/>
                    <a:pt x="7612" y="15299"/>
                  </a:cubicBezTo>
                  <a:cubicBezTo>
                    <a:pt x="10854" y="15299"/>
                    <a:pt x="14097" y="12057"/>
                    <a:pt x="14637" y="82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8706275" y="1206693"/>
              <a:ext cx="27173" cy="25232"/>
            </a:xfrm>
            <a:custGeom>
              <a:avLst/>
              <a:gdLst>
                <a:gd name="connsiteX0" fmla="*/ 15718 w 15777"/>
                <a:gd name="connsiteY0" fmla="*/ 7025 h 14650"/>
                <a:gd name="connsiteX1" fmla="*/ 8152 w 15777"/>
                <a:gd name="connsiteY1" fmla="*/ 0 h 14650"/>
                <a:gd name="connsiteX2" fmla="*/ 46 w 15777"/>
                <a:gd name="connsiteY2" fmla="*/ 8647 h 14650"/>
                <a:gd name="connsiteX3" fmla="*/ 8693 w 15777"/>
                <a:gd name="connsiteY3" fmla="*/ 14592 h 14650"/>
                <a:gd name="connsiteX4" fmla="*/ 15718 w 15777"/>
                <a:gd name="connsiteY4" fmla="*/ 7025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4650">
                  <a:moveTo>
                    <a:pt x="15718" y="7025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5" y="4864"/>
                    <a:pt x="46" y="8647"/>
                  </a:cubicBezTo>
                  <a:cubicBezTo>
                    <a:pt x="586" y="11889"/>
                    <a:pt x="4910" y="15132"/>
                    <a:pt x="8693" y="14592"/>
                  </a:cubicBezTo>
                  <a:cubicBezTo>
                    <a:pt x="13016" y="14051"/>
                    <a:pt x="16259" y="10809"/>
                    <a:pt x="1571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8258654" y="1205662"/>
              <a:ext cx="24302" cy="26263"/>
            </a:xfrm>
            <a:custGeom>
              <a:avLst/>
              <a:gdLst>
                <a:gd name="connsiteX0" fmla="*/ 14051 w 14110"/>
                <a:gd name="connsiteY0" fmla="*/ 7085 h 15249"/>
                <a:gd name="connsiteX1" fmla="*/ 6485 w 14110"/>
                <a:gd name="connsiteY1" fmla="*/ 59 h 15249"/>
                <a:gd name="connsiteX2" fmla="*/ 0 w 14110"/>
                <a:gd name="connsiteY2" fmla="*/ 8165 h 15249"/>
                <a:gd name="connsiteX3" fmla="*/ 7566 w 14110"/>
                <a:gd name="connsiteY3" fmla="*/ 15191 h 15249"/>
                <a:gd name="connsiteX4" fmla="*/ 14051 w 14110"/>
                <a:gd name="connsiteY4" fmla="*/ 7085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14051" y="7085"/>
                  </a:moveTo>
                  <a:cubicBezTo>
                    <a:pt x="13511" y="2761"/>
                    <a:pt x="10268" y="-481"/>
                    <a:pt x="6485" y="59"/>
                  </a:cubicBezTo>
                  <a:cubicBezTo>
                    <a:pt x="2702" y="600"/>
                    <a:pt x="0" y="4383"/>
                    <a:pt x="0" y="8165"/>
                  </a:cubicBezTo>
                  <a:cubicBezTo>
                    <a:pt x="0" y="12489"/>
                    <a:pt x="3783" y="15731"/>
                    <a:pt x="7566" y="15191"/>
                  </a:cubicBezTo>
                  <a:cubicBezTo>
                    <a:pt x="11349" y="14650"/>
                    <a:pt x="14592" y="11408"/>
                    <a:pt x="14051" y="70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056557" y="1205644"/>
              <a:ext cx="24436" cy="26298"/>
            </a:xfrm>
            <a:custGeom>
              <a:avLst/>
              <a:gdLst>
                <a:gd name="connsiteX0" fmla="*/ 6014 w 14188"/>
                <a:gd name="connsiteY0" fmla="*/ 15201 h 15269"/>
                <a:gd name="connsiteX1" fmla="*/ 14120 w 14188"/>
                <a:gd name="connsiteY1" fmla="*/ 8715 h 15269"/>
                <a:gd name="connsiteX2" fmla="*/ 8175 w 14188"/>
                <a:gd name="connsiteY2" fmla="*/ 68 h 15269"/>
                <a:gd name="connsiteX3" fmla="*/ 69 w 14188"/>
                <a:gd name="connsiteY3" fmla="*/ 6554 h 15269"/>
                <a:gd name="connsiteX4" fmla="*/ 6014 w 14188"/>
                <a:gd name="connsiteY4" fmla="*/ 15201 h 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69">
                  <a:moveTo>
                    <a:pt x="6014" y="15201"/>
                  </a:moveTo>
                  <a:cubicBezTo>
                    <a:pt x="9797" y="15741"/>
                    <a:pt x="13579" y="13039"/>
                    <a:pt x="14120" y="8715"/>
                  </a:cubicBezTo>
                  <a:cubicBezTo>
                    <a:pt x="14660" y="4392"/>
                    <a:pt x="11958" y="609"/>
                    <a:pt x="8175" y="68"/>
                  </a:cubicBezTo>
                  <a:cubicBezTo>
                    <a:pt x="4392" y="-472"/>
                    <a:pt x="609" y="2230"/>
                    <a:pt x="69" y="6554"/>
                  </a:cubicBezTo>
                  <a:cubicBezTo>
                    <a:pt x="-471" y="10877"/>
                    <a:pt x="2231" y="14120"/>
                    <a:pt x="6014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9754315" y="1123753"/>
              <a:ext cx="26150" cy="26163"/>
            </a:xfrm>
            <a:custGeom>
              <a:avLst/>
              <a:gdLst>
                <a:gd name="connsiteX0" fmla="*/ 8158 w 15183"/>
                <a:gd name="connsiteY0" fmla="*/ 59 h 15191"/>
                <a:gd name="connsiteX1" fmla="*/ 52 w 15183"/>
                <a:gd name="connsiteY1" fmla="*/ 6004 h 15191"/>
                <a:gd name="connsiteX2" fmla="*/ 7618 w 15183"/>
                <a:gd name="connsiteY2" fmla="*/ 15191 h 15191"/>
                <a:gd name="connsiteX3" fmla="*/ 15183 w 15183"/>
                <a:gd name="connsiteY3" fmla="*/ 8166 h 15191"/>
                <a:gd name="connsiteX4" fmla="*/ 8158 w 15183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91">
                  <a:moveTo>
                    <a:pt x="8158" y="59"/>
                  </a:moveTo>
                  <a:cubicBezTo>
                    <a:pt x="4375" y="-481"/>
                    <a:pt x="592" y="2761"/>
                    <a:pt x="52" y="6004"/>
                  </a:cubicBezTo>
                  <a:cubicBezTo>
                    <a:pt x="-489" y="10328"/>
                    <a:pt x="3294" y="15191"/>
                    <a:pt x="7618" y="15191"/>
                  </a:cubicBezTo>
                  <a:cubicBezTo>
                    <a:pt x="11400" y="15191"/>
                    <a:pt x="14643" y="11949"/>
                    <a:pt x="15183" y="8166"/>
                  </a:cubicBezTo>
                  <a:cubicBezTo>
                    <a:pt x="15183" y="4923"/>
                    <a:pt x="11400" y="600"/>
                    <a:pt x="81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8245522" y="1124685"/>
              <a:ext cx="24302" cy="26162"/>
            </a:xfrm>
            <a:custGeom>
              <a:avLst/>
              <a:gdLst>
                <a:gd name="connsiteX0" fmla="*/ 7625 w 14110"/>
                <a:gd name="connsiteY0" fmla="*/ 15191 h 15190"/>
                <a:gd name="connsiteX1" fmla="*/ 14110 w 14110"/>
                <a:gd name="connsiteY1" fmla="*/ 7084 h 15190"/>
                <a:gd name="connsiteX2" fmla="*/ 6544 w 14110"/>
                <a:gd name="connsiteY2" fmla="*/ 59 h 15190"/>
                <a:gd name="connsiteX3" fmla="*/ 59 w 14110"/>
                <a:gd name="connsiteY3" fmla="*/ 8165 h 15190"/>
                <a:gd name="connsiteX4" fmla="*/ 7625 w 14110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7625" y="15191"/>
                  </a:moveTo>
                  <a:cubicBezTo>
                    <a:pt x="11408" y="14650"/>
                    <a:pt x="14110" y="10867"/>
                    <a:pt x="14110" y="7084"/>
                  </a:cubicBezTo>
                  <a:cubicBezTo>
                    <a:pt x="14110" y="2761"/>
                    <a:pt x="10327" y="-482"/>
                    <a:pt x="6544" y="59"/>
                  </a:cubicBezTo>
                  <a:cubicBezTo>
                    <a:pt x="2761" y="599"/>
                    <a:pt x="-481" y="4382"/>
                    <a:pt x="59" y="8165"/>
                  </a:cubicBezTo>
                  <a:cubicBezTo>
                    <a:pt x="599" y="11948"/>
                    <a:pt x="3842" y="15191"/>
                    <a:pt x="762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9497511" y="1110724"/>
              <a:ext cx="26150" cy="26241"/>
            </a:xfrm>
            <a:custGeom>
              <a:avLst/>
              <a:gdLst>
                <a:gd name="connsiteX0" fmla="*/ 15132 w 15183"/>
                <a:gd name="connsiteY0" fmla="*/ 6544 h 15236"/>
                <a:gd name="connsiteX1" fmla="*/ 7025 w 15183"/>
                <a:gd name="connsiteY1" fmla="*/ 59 h 15236"/>
                <a:gd name="connsiteX2" fmla="*/ 0 w 15183"/>
                <a:gd name="connsiteY2" fmla="*/ 7625 h 15236"/>
                <a:gd name="connsiteX3" fmla="*/ 7025 w 15183"/>
                <a:gd name="connsiteY3" fmla="*/ 15191 h 15236"/>
                <a:gd name="connsiteX4" fmla="*/ 15132 w 15183"/>
                <a:gd name="connsiteY4" fmla="*/ 6544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236">
                  <a:moveTo>
                    <a:pt x="15132" y="6544"/>
                  </a:moveTo>
                  <a:cubicBezTo>
                    <a:pt x="14591" y="2761"/>
                    <a:pt x="10809" y="-481"/>
                    <a:pt x="7025" y="59"/>
                  </a:cubicBezTo>
                  <a:cubicBezTo>
                    <a:pt x="3242" y="599"/>
                    <a:pt x="0" y="3842"/>
                    <a:pt x="0" y="7625"/>
                  </a:cubicBezTo>
                  <a:cubicBezTo>
                    <a:pt x="0" y="11408"/>
                    <a:pt x="3242" y="14650"/>
                    <a:pt x="7025" y="15191"/>
                  </a:cubicBezTo>
                  <a:cubicBezTo>
                    <a:pt x="11889" y="15731"/>
                    <a:pt x="15672" y="11408"/>
                    <a:pt x="1513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9928379" y="1098645"/>
              <a:ext cx="26139" cy="25209"/>
            </a:xfrm>
            <a:custGeom>
              <a:avLst/>
              <a:gdLst>
                <a:gd name="connsiteX0" fmla="*/ 8152 w 15177"/>
                <a:gd name="connsiteY0" fmla="*/ 14637 h 14637"/>
                <a:gd name="connsiteX1" fmla="*/ 15178 w 15177"/>
                <a:gd name="connsiteY1" fmla="*/ 7612 h 14637"/>
                <a:gd name="connsiteX2" fmla="*/ 8152 w 15177"/>
                <a:gd name="connsiteY2" fmla="*/ 46 h 14637"/>
                <a:gd name="connsiteX3" fmla="*/ 46 w 15177"/>
                <a:gd name="connsiteY3" fmla="*/ 8693 h 14637"/>
                <a:gd name="connsiteX4" fmla="*/ 8152 w 15177"/>
                <a:gd name="connsiteY4" fmla="*/ 14637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8152" y="14637"/>
                  </a:moveTo>
                  <a:cubicBezTo>
                    <a:pt x="11935" y="14637"/>
                    <a:pt x="15178" y="10854"/>
                    <a:pt x="15178" y="7612"/>
                  </a:cubicBezTo>
                  <a:cubicBezTo>
                    <a:pt x="15178" y="3829"/>
                    <a:pt x="11935" y="46"/>
                    <a:pt x="8152" y="46"/>
                  </a:cubicBezTo>
                  <a:cubicBezTo>
                    <a:pt x="3829" y="-495"/>
                    <a:pt x="-495" y="3829"/>
                    <a:pt x="46" y="8693"/>
                  </a:cubicBezTo>
                  <a:cubicBezTo>
                    <a:pt x="1127" y="11935"/>
                    <a:pt x="4369" y="14637"/>
                    <a:pt x="8152" y="1463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8419677" y="1097794"/>
              <a:ext cx="25130" cy="26060"/>
            </a:xfrm>
            <a:custGeom>
              <a:avLst/>
              <a:gdLst>
                <a:gd name="connsiteX0" fmla="*/ 7566 w 14591"/>
                <a:gd name="connsiteY0" fmla="*/ 15132 h 15131"/>
                <a:gd name="connsiteX1" fmla="*/ 14592 w 14591"/>
                <a:gd name="connsiteY1" fmla="*/ 8106 h 15131"/>
                <a:gd name="connsiteX2" fmla="*/ 7566 w 14591"/>
                <a:gd name="connsiteY2" fmla="*/ 0 h 15131"/>
                <a:gd name="connsiteX3" fmla="*/ 0 w 14591"/>
                <a:gd name="connsiteY3" fmla="*/ 7566 h 15131"/>
                <a:gd name="connsiteX4" fmla="*/ 7566 w 14591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31">
                  <a:moveTo>
                    <a:pt x="7566" y="15132"/>
                  </a:moveTo>
                  <a:cubicBezTo>
                    <a:pt x="11349" y="15132"/>
                    <a:pt x="14592" y="11889"/>
                    <a:pt x="14592" y="8106"/>
                  </a:cubicBezTo>
                  <a:cubicBezTo>
                    <a:pt x="14592" y="4323"/>
                    <a:pt x="11349" y="0"/>
                    <a:pt x="7566" y="0"/>
                  </a:cubicBezTo>
                  <a:cubicBezTo>
                    <a:pt x="3783" y="0"/>
                    <a:pt x="541" y="3242"/>
                    <a:pt x="0" y="7566"/>
                  </a:cubicBezTo>
                  <a:cubicBezTo>
                    <a:pt x="541" y="11349"/>
                    <a:pt x="3783" y="15132"/>
                    <a:pt x="756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10032603" y="1153640"/>
              <a:ext cx="26162" cy="25249"/>
            </a:xfrm>
            <a:custGeom>
              <a:avLst/>
              <a:gdLst>
                <a:gd name="connsiteX0" fmla="*/ 59 w 15190"/>
                <a:gd name="connsiteY0" fmla="*/ 7025 h 14660"/>
                <a:gd name="connsiteX1" fmla="*/ 7084 w 15190"/>
                <a:gd name="connsiteY1" fmla="*/ 14592 h 14660"/>
                <a:gd name="connsiteX2" fmla="*/ 15191 w 15190"/>
                <a:gd name="connsiteY2" fmla="*/ 8106 h 14660"/>
                <a:gd name="connsiteX3" fmla="*/ 8706 w 15190"/>
                <a:gd name="connsiteY3" fmla="*/ 0 h 14660"/>
                <a:gd name="connsiteX4" fmla="*/ 59 w 15190"/>
                <a:gd name="connsiteY4" fmla="*/ 7025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4660">
                  <a:moveTo>
                    <a:pt x="59" y="7025"/>
                  </a:moveTo>
                  <a:cubicBezTo>
                    <a:pt x="-482" y="10809"/>
                    <a:pt x="2761" y="14592"/>
                    <a:pt x="7084" y="14592"/>
                  </a:cubicBezTo>
                  <a:cubicBezTo>
                    <a:pt x="11408" y="15132"/>
                    <a:pt x="14650" y="12430"/>
                    <a:pt x="15191" y="8106"/>
                  </a:cubicBezTo>
                  <a:cubicBezTo>
                    <a:pt x="15191" y="3783"/>
                    <a:pt x="12489" y="540"/>
                    <a:pt x="8706" y="0"/>
                  </a:cubicBezTo>
                  <a:cubicBezTo>
                    <a:pt x="3842" y="540"/>
                    <a:pt x="59" y="3242"/>
                    <a:pt x="59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8523805" y="1154570"/>
              <a:ext cx="25349" cy="25249"/>
            </a:xfrm>
            <a:custGeom>
              <a:avLst/>
              <a:gdLst>
                <a:gd name="connsiteX0" fmla="*/ 6554 w 14718"/>
                <a:gd name="connsiteY0" fmla="*/ 0 h 14660"/>
                <a:gd name="connsiteX1" fmla="*/ 68 w 14718"/>
                <a:gd name="connsiteY1" fmla="*/ 8106 h 14660"/>
                <a:gd name="connsiteX2" fmla="*/ 7635 w 14718"/>
                <a:gd name="connsiteY2" fmla="*/ 14592 h 14660"/>
                <a:gd name="connsiteX3" fmla="*/ 14660 w 14718"/>
                <a:gd name="connsiteY3" fmla="*/ 7026 h 14660"/>
                <a:gd name="connsiteX4" fmla="*/ 6554 w 14718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4660">
                  <a:moveTo>
                    <a:pt x="6554" y="0"/>
                  </a:moveTo>
                  <a:cubicBezTo>
                    <a:pt x="2230" y="0"/>
                    <a:pt x="-472" y="3783"/>
                    <a:pt x="68" y="8106"/>
                  </a:cubicBezTo>
                  <a:cubicBezTo>
                    <a:pt x="68" y="12430"/>
                    <a:pt x="3311" y="15132"/>
                    <a:pt x="7635" y="14592"/>
                  </a:cubicBezTo>
                  <a:cubicBezTo>
                    <a:pt x="11958" y="14051"/>
                    <a:pt x="15200" y="10809"/>
                    <a:pt x="14660" y="7026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8889615" y="1142352"/>
              <a:ext cx="26265" cy="24420"/>
            </a:xfrm>
            <a:custGeom>
              <a:avLst/>
              <a:gdLst>
                <a:gd name="connsiteX0" fmla="*/ 8165 w 15250"/>
                <a:gd name="connsiteY0" fmla="*/ 69 h 14179"/>
                <a:gd name="connsiteX1" fmla="*/ 59 w 15250"/>
                <a:gd name="connsiteY1" fmla="*/ 6014 h 14179"/>
                <a:gd name="connsiteX2" fmla="*/ 6544 w 15250"/>
                <a:gd name="connsiteY2" fmla="*/ 14120 h 14179"/>
                <a:gd name="connsiteX3" fmla="*/ 15191 w 15250"/>
                <a:gd name="connsiteY3" fmla="*/ 7635 h 14179"/>
                <a:gd name="connsiteX4" fmla="*/ 8165 w 15250"/>
                <a:gd name="connsiteY4" fmla="*/ 69 h 1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179">
                  <a:moveTo>
                    <a:pt x="8165" y="69"/>
                  </a:moveTo>
                  <a:cubicBezTo>
                    <a:pt x="3842" y="-471"/>
                    <a:pt x="59" y="2231"/>
                    <a:pt x="59" y="6014"/>
                  </a:cubicBezTo>
                  <a:cubicBezTo>
                    <a:pt x="-481" y="9796"/>
                    <a:pt x="2761" y="13579"/>
                    <a:pt x="6544" y="14120"/>
                  </a:cubicBezTo>
                  <a:cubicBezTo>
                    <a:pt x="10327" y="14660"/>
                    <a:pt x="14651" y="11418"/>
                    <a:pt x="15191" y="7635"/>
                  </a:cubicBezTo>
                  <a:cubicBezTo>
                    <a:pt x="15732" y="4392"/>
                    <a:pt x="12489" y="609"/>
                    <a:pt x="816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9449111" y="1347882"/>
              <a:ext cx="26162" cy="26349"/>
            </a:xfrm>
            <a:custGeom>
              <a:avLst/>
              <a:gdLst>
                <a:gd name="connsiteX0" fmla="*/ 15132 w 15190"/>
                <a:gd name="connsiteY0" fmla="*/ 8815 h 15299"/>
                <a:gd name="connsiteX1" fmla="*/ 8647 w 15190"/>
                <a:gd name="connsiteY1" fmla="*/ 168 h 15299"/>
                <a:gd name="connsiteX2" fmla="*/ 0 w 15190"/>
                <a:gd name="connsiteY2" fmla="*/ 7734 h 15299"/>
                <a:gd name="connsiteX3" fmla="*/ 7025 w 15190"/>
                <a:gd name="connsiteY3" fmla="*/ 15300 h 15299"/>
                <a:gd name="connsiteX4" fmla="*/ 15132 w 15190"/>
                <a:gd name="connsiteY4" fmla="*/ 8815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99">
                  <a:moveTo>
                    <a:pt x="15132" y="8815"/>
                  </a:moveTo>
                  <a:cubicBezTo>
                    <a:pt x="15672" y="5572"/>
                    <a:pt x="12430" y="1249"/>
                    <a:pt x="8647" y="168"/>
                  </a:cubicBezTo>
                  <a:cubicBezTo>
                    <a:pt x="4323" y="-913"/>
                    <a:pt x="0" y="3410"/>
                    <a:pt x="0" y="7734"/>
                  </a:cubicBezTo>
                  <a:cubicBezTo>
                    <a:pt x="0" y="11517"/>
                    <a:pt x="3242" y="14759"/>
                    <a:pt x="7025" y="15300"/>
                  </a:cubicBezTo>
                  <a:cubicBezTo>
                    <a:pt x="10809" y="15300"/>
                    <a:pt x="14592" y="12057"/>
                    <a:pt x="15132" y="88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8785368" y="1348083"/>
              <a:ext cx="24302" cy="27080"/>
            </a:xfrm>
            <a:custGeom>
              <a:avLst/>
              <a:gdLst>
                <a:gd name="connsiteX0" fmla="*/ 6544 w 14110"/>
                <a:gd name="connsiteY0" fmla="*/ 52 h 15723"/>
                <a:gd name="connsiteX1" fmla="*/ 59 w 14110"/>
                <a:gd name="connsiteY1" fmla="*/ 8158 h 15723"/>
                <a:gd name="connsiteX2" fmla="*/ 7085 w 14110"/>
                <a:gd name="connsiteY2" fmla="*/ 15724 h 15723"/>
                <a:gd name="connsiteX3" fmla="*/ 14110 w 14110"/>
                <a:gd name="connsiteY3" fmla="*/ 7617 h 15723"/>
                <a:gd name="connsiteX4" fmla="*/ 6544 w 14110"/>
                <a:gd name="connsiteY4" fmla="*/ 52 h 1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3">
                  <a:moveTo>
                    <a:pt x="6544" y="52"/>
                  </a:moveTo>
                  <a:cubicBezTo>
                    <a:pt x="2761" y="52"/>
                    <a:pt x="-481" y="3834"/>
                    <a:pt x="59" y="8158"/>
                  </a:cubicBezTo>
                  <a:cubicBezTo>
                    <a:pt x="59" y="12481"/>
                    <a:pt x="3842" y="15724"/>
                    <a:pt x="7085" y="15724"/>
                  </a:cubicBezTo>
                  <a:cubicBezTo>
                    <a:pt x="10868" y="15184"/>
                    <a:pt x="14110" y="11941"/>
                    <a:pt x="14110" y="7617"/>
                  </a:cubicBezTo>
                  <a:cubicBezTo>
                    <a:pt x="14110" y="3294"/>
                    <a:pt x="10327" y="-489"/>
                    <a:pt x="6544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8616898" y="1348070"/>
              <a:ext cx="24403" cy="26263"/>
            </a:xfrm>
            <a:custGeom>
              <a:avLst/>
              <a:gdLst>
                <a:gd name="connsiteX0" fmla="*/ 7625 w 14169"/>
                <a:gd name="connsiteY0" fmla="*/ 59 h 15249"/>
                <a:gd name="connsiteX1" fmla="*/ 59 w 14169"/>
                <a:gd name="connsiteY1" fmla="*/ 7084 h 15249"/>
                <a:gd name="connsiteX2" fmla="*/ 6544 w 14169"/>
                <a:gd name="connsiteY2" fmla="*/ 15191 h 15249"/>
                <a:gd name="connsiteX3" fmla="*/ 14110 w 14169"/>
                <a:gd name="connsiteY3" fmla="*/ 8165 h 15249"/>
                <a:gd name="connsiteX4" fmla="*/ 7625 w 14169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249">
                  <a:moveTo>
                    <a:pt x="7625" y="59"/>
                  </a:moveTo>
                  <a:cubicBezTo>
                    <a:pt x="3842" y="-482"/>
                    <a:pt x="600" y="2761"/>
                    <a:pt x="59" y="7084"/>
                  </a:cubicBezTo>
                  <a:cubicBezTo>
                    <a:pt x="-481" y="10867"/>
                    <a:pt x="2761" y="14650"/>
                    <a:pt x="6544" y="15191"/>
                  </a:cubicBezTo>
                  <a:cubicBezTo>
                    <a:pt x="10327" y="15731"/>
                    <a:pt x="14110" y="12489"/>
                    <a:pt x="14110" y="8165"/>
                  </a:cubicBezTo>
                  <a:cubicBezTo>
                    <a:pt x="14651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7941158" y="1348171"/>
              <a:ext cx="24302" cy="26162"/>
            </a:xfrm>
            <a:custGeom>
              <a:avLst/>
              <a:gdLst>
                <a:gd name="connsiteX0" fmla="*/ 6544 w 14110"/>
                <a:gd name="connsiteY0" fmla="*/ 0 h 15190"/>
                <a:gd name="connsiteX1" fmla="*/ 59 w 14110"/>
                <a:gd name="connsiteY1" fmla="*/ 8106 h 15190"/>
                <a:gd name="connsiteX2" fmla="*/ 7085 w 14110"/>
                <a:gd name="connsiteY2" fmla="*/ 15132 h 15190"/>
                <a:gd name="connsiteX3" fmla="*/ 14110 w 14110"/>
                <a:gd name="connsiteY3" fmla="*/ 7025 h 15190"/>
                <a:gd name="connsiteX4" fmla="*/ 6544 w 14110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6544" y="0"/>
                  </a:moveTo>
                  <a:cubicBezTo>
                    <a:pt x="2761" y="0"/>
                    <a:pt x="-481" y="3783"/>
                    <a:pt x="59" y="8106"/>
                  </a:cubicBezTo>
                  <a:cubicBezTo>
                    <a:pt x="59" y="12430"/>
                    <a:pt x="3842" y="15672"/>
                    <a:pt x="7085" y="15132"/>
                  </a:cubicBezTo>
                  <a:cubicBezTo>
                    <a:pt x="10868" y="14591"/>
                    <a:pt x="14110" y="11349"/>
                    <a:pt x="14110" y="7025"/>
                  </a:cubicBezTo>
                  <a:cubicBezTo>
                    <a:pt x="14110" y="324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9929286" y="1335750"/>
              <a:ext cx="26163" cy="25554"/>
            </a:xfrm>
            <a:custGeom>
              <a:avLst/>
              <a:gdLst>
                <a:gd name="connsiteX0" fmla="*/ 8166 w 15191"/>
                <a:gd name="connsiteY0" fmla="*/ 14778 h 14837"/>
                <a:gd name="connsiteX1" fmla="*/ 15191 w 15191"/>
                <a:gd name="connsiteY1" fmla="*/ 7212 h 14837"/>
                <a:gd name="connsiteX2" fmla="*/ 6004 w 15191"/>
                <a:gd name="connsiteY2" fmla="*/ 186 h 14837"/>
                <a:gd name="connsiteX3" fmla="*/ 59 w 15191"/>
                <a:gd name="connsiteY3" fmla="*/ 8833 h 14837"/>
                <a:gd name="connsiteX4" fmla="*/ 8166 w 15191"/>
                <a:gd name="connsiteY4" fmla="*/ 14778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4837">
                  <a:moveTo>
                    <a:pt x="8166" y="14778"/>
                  </a:moveTo>
                  <a:cubicBezTo>
                    <a:pt x="11949" y="14238"/>
                    <a:pt x="15191" y="10995"/>
                    <a:pt x="15191" y="7212"/>
                  </a:cubicBezTo>
                  <a:cubicBezTo>
                    <a:pt x="15191" y="2889"/>
                    <a:pt x="10328" y="-894"/>
                    <a:pt x="6004" y="186"/>
                  </a:cubicBezTo>
                  <a:cubicBezTo>
                    <a:pt x="2761" y="727"/>
                    <a:pt x="-481" y="5591"/>
                    <a:pt x="59" y="8833"/>
                  </a:cubicBezTo>
                  <a:cubicBezTo>
                    <a:pt x="600" y="12076"/>
                    <a:pt x="4383" y="15319"/>
                    <a:pt x="8166" y="147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9753473" y="1375061"/>
              <a:ext cx="26139" cy="26162"/>
            </a:xfrm>
            <a:custGeom>
              <a:avLst/>
              <a:gdLst>
                <a:gd name="connsiteX0" fmla="*/ 15132 w 15177"/>
                <a:gd name="connsiteY0" fmla="*/ 6544 h 15190"/>
                <a:gd name="connsiteX1" fmla="*/ 7025 w 15177"/>
                <a:gd name="connsiteY1" fmla="*/ 59 h 15190"/>
                <a:gd name="connsiteX2" fmla="*/ 0 w 15177"/>
                <a:gd name="connsiteY2" fmla="*/ 7625 h 15190"/>
                <a:gd name="connsiteX3" fmla="*/ 7025 w 15177"/>
                <a:gd name="connsiteY3" fmla="*/ 15191 h 15190"/>
                <a:gd name="connsiteX4" fmla="*/ 15132 w 15177"/>
                <a:gd name="connsiteY4" fmla="*/ 6544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0">
                  <a:moveTo>
                    <a:pt x="15132" y="6544"/>
                  </a:moveTo>
                  <a:cubicBezTo>
                    <a:pt x="14591" y="2761"/>
                    <a:pt x="10809" y="-481"/>
                    <a:pt x="7025" y="59"/>
                  </a:cubicBezTo>
                  <a:cubicBezTo>
                    <a:pt x="3242" y="59"/>
                    <a:pt x="0" y="3302"/>
                    <a:pt x="0" y="7625"/>
                  </a:cubicBezTo>
                  <a:cubicBezTo>
                    <a:pt x="0" y="11408"/>
                    <a:pt x="3242" y="15191"/>
                    <a:pt x="7025" y="15191"/>
                  </a:cubicBezTo>
                  <a:cubicBezTo>
                    <a:pt x="11349" y="15191"/>
                    <a:pt x="15672" y="10868"/>
                    <a:pt x="1513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8245522" y="1374131"/>
              <a:ext cx="24403" cy="26251"/>
            </a:xfrm>
            <a:custGeom>
              <a:avLst/>
              <a:gdLst>
                <a:gd name="connsiteX0" fmla="*/ 6544 w 14169"/>
                <a:gd name="connsiteY0" fmla="*/ 15191 h 15242"/>
                <a:gd name="connsiteX1" fmla="*/ 14110 w 14169"/>
                <a:gd name="connsiteY1" fmla="*/ 8165 h 15242"/>
                <a:gd name="connsiteX2" fmla="*/ 7625 w 14169"/>
                <a:gd name="connsiteY2" fmla="*/ 59 h 15242"/>
                <a:gd name="connsiteX3" fmla="*/ 59 w 14169"/>
                <a:gd name="connsiteY3" fmla="*/ 7084 h 15242"/>
                <a:gd name="connsiteX4" fmla="*/ 6544 w 14169"/>
                <a:gd name="connsiteY4" fmla="*/ 15191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242">
                  <a:moveTo>
                    <a:pt x="6544" y="15191"/>
                  </a:moveTo>
                  <a:cubicBezTo>
                    <a:pt x="10327" y="15731"/>
                    <a:pt x="13570" y="11948"/>
                    <a:pt x="14110" y="8165"/>
                  </a:cubicBezTo>
                  <a:cubicBezTo>
                    <a:pt x="14650" y="4382"/>
                    <a:pt x="11408" y="599"/>
                    <a:pt x="7625" y="59"/>
                  </a:cubicBezTo>
                  <a:cubicBezTo>
                    <a:pt x="3842" y="-482"/>
                    <a:pt x="59" y="2761"/>
                    <a:pt x="59" y="7084"/>
                  </a:cubicBezTo>
                  <a:cubicBezTo>
                    <a:pt x="-481" y="10867"/>
                    <a:pt x="2761" y="15191"/>
                    <a:pt x="654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8929741" y="1361202"/>
              <a:ext cx="26139" cy="26060"/>
            </a:xfrm>
            <a:custGeom>
              <a:avLst/>
              <a:gdLst>
                <a:gd name="connsiteX0" fmla="*/ 0 w 15177"/>
                <a:gd name="connsiteY0" fmla="*/ 7566 h 15131"/>
                <a:gd name="connsiteX1" fmla="*/ 7025 w 15177"/>
                <a:gd name="connsiteY1" fmla="*/ 15132 h 15131"/>
                <a:gd name="connsiteX2" fmla="*/ 15132 w 15177"/>
                <a:gd name="connsiteY2" fmla="*/ 8647 h 15131"/>
                <a:gd name="connsiteX3" fmla="*/ 7025 w 15177"/>
                <a:gd name="connsiteY3" fmla="*/ 0 h 15131"/>
                <a:gd name="connsiteX4" fmla="*/ 0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0" y="7566"/>
                  </a:moveTo>
                  <a:cubicBezTo>
                    <a:pt x="0" y="11349"/>
                    <a:pt x="3242" y="14592"/>
                    <a:pt x="7025" y="15132"/>
                  </a:cubicBezTo>
                  <a:cubicBezTo>
                    <a:pt x="10809" y="15132"/>
                    <a:pt x="14591" y="11889"/>
                    <a:pt x="15132" y="8647"/>
                  </a:cubicBezTo>
                  <a:cubicBezTo>
                    <a:pt x="15672" y="4323"/>
                    <a:pt x="1134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8483798" y="1269986"/>
              <a:ext cx="26265" cy="25249"/>
            </a:xfrm>
            <a:custGeom>
              <a:avLst/>
              <a:gdLst>
                <a:gd name="connsiteX0" fmla="*/ 8706 w 15250"/>
                <a:gd name="connsiteY0" fmla="*/ 14592 h 14660"/>
                <a:gd name="connsiteX1" fmla="*/ 15191 w 15250"/>
                <a:gd name="connsiteY1" fmla="*/ 6485 h 14660"/>
                <a:gd name="connsiteX2" fmla="*/ 6544 w 15250"/>
                <a:gd name="connsiteY2" fmla="*/ 0 h 14660"/>
                <a:gd name="connsiteX3" fmla="*/ 59 w 15250"/>
                <a:gd name="connsiteY3" fmla="*/ 8106 h 14660"/>
                <a:gd name="connsiteX4" fmla="*/ 8706 w 15250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660">
                  <a:moveTo>
                    <a:pt x="8706" y="14592"/>
                  </a:moveTo>
                  <a:cubicBezTo>
                    <a:pt x="12489" y="14051"/>
                    <a:pt x="15732" y="10268"/>
                    <a:pt x="15191" y="6485"/>
                  </a:cubicBezTo>
                  <a:cubicBezTo>
                    <a:pt x="14651" y="2702"/>
                    <a:pt x="10868" y="0"/>
                    <a:pt x="6544" y="0"/>
                  </a:cubicBezTo>
                  <a:cubicBezTo>
                    <a:pt x="2761" y="540"/>
                    <a:pt x="-481" y="4323"/>
                    <a:pt x="59" y="8106"/>
                  </a:cubicBezTo>
                  <a:cubicBezTo>
                    <a:pt x="599" y="12430"/>
                    <a:pt x="4382" y="15132"/>
                    <a:pt x="8706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9894949" y="1256955"/>
              <a:ext cx="26150" cy="26062"/>
            </a:xfrm>
            <a:custGeom>
              <a:avLst/>
              <a:gdLst>
                <a:gd name="connsiteX0" fmla="*/ 7026 w 15183"/>
                <a:gd name="connsiteY0" fmla="*/ 15132 h 15132"/>
                <a:gd name="connsiteX1" fmla="*/ 15132 w 15183"/>
                <a:gd name="connsiteY1" fmla="*/ 8647 h 15132"/>
                <a:gd name="connsiteX2" fmla="*/ 7026 w 15183"/>
                <a:gd name="connsiteY2" fmla="*/ 0 h 15132"/>
                <a:gd name="connsiteX3" fmla="*/ 0 w 15183"/>
                <a:gd name="connsiteY3" fmla="*/ 7566 h 15132"/>
                <a:gd name="connsiteX4" fmla="*/ 7026 w 15183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2">
                  <a:moveTo>
                    <a:pt x="7026" y="15132"/>
                  </a:moveTo>
                  <a:cubicBezTo>
                    <a:pt x="10809" y="15132"/>
                    <a:pt x="14592" y="11889"/>
                    <a:pt x="15132" y="8647"/>
                  </a:cubicBezTo>
                  <a:cubicBezTo>
                    <a:pt x="15672" y="4324"/>
                    <a:pt x="11889" y="0"/>
                    <a:pt x="7026" y="0"/>
                  </a:cubicBezTo>
                  <a:cubicBezTo>
                    <a:pt x="2702" y="0"/>
                    <a:pt x="0" y="3243"/>
                    <a:pt x="0" y="7566"/>
                  </a:cubicBezTo>
                  <a:cubicBezTo>
                    <a:pt x="0" y="11889"/>
                    <a:pt x="3243" y="15132"/>
                    <a:pt x="702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9140427" y="1257887"/>
              <a:ext cx="26761" cy="25130"/>
            </a:xfrm>
            <a:custGeom>
              <a:avLst/>
              <a:gdLst>
                <a:gd name="connsiteX0" fmla="*/ 7913 w 15538"/>
                <a:gd name="connsiteY0" fmla="*/ 14592 h 14591"/>
                <a:gd name="connsiteX1" fmla="*/ 15479 w 15538"/>
                <a:gd name="connsiteY1" fmla="*/ 7566 h 14591"/>
                <a:gd name="connsiteX2" fmla="*/ 8994 w 15538"/>
                <a:gd name="connsiteY2" fmla="*/ 0 h 14591"/>
                <a:gd name="connsiteX3" fmla="*/ 347 w 15538"/>
                <a:gd name="connsiteY3" fmla="*/ 5945 h 14591"/>
                <a:gd name="connsiteX4" fmla="*/ 7913 w 15538"/>
                <a:gd name="connsiteY4" fmla="*/ 14592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8" h="14591">
                  <a:moveTo>
                    <a:pt x="7913" y="14592"/>
                  </a:moveTo>
                  <a:cubicBezTo>
                    <a:pt x="11696" y="14592"/>
                    <a:pt x="14938" y="11349"/>
                    <a:pt x="15479" y="7566"/>
                  </a:cubicBezTo>
                  <a:cubicBezTo>
                    <a:pt x="16019" y="3242"/>
                    <a:pt x="12777" y="0"/>
                    <a:pt x="8994" y="0"/>
                  </a:cubicBezTo>
                  <a:cubicBezTo>
                    <a:pt x="5211" y="0"/>
                    <a:pt x="887" y="2702"/>
                    <a:pt x="347" y="5945"/>
                  </a:cubicBezTo>
                  <a:cubicBezTo>
                    <a:pt x="-1274" y="9728"/>
                    <a:pt x="3049" y="14592"/>
                    <a:pt x="7913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9332663" y="1947588"/>
              <a:ext cx="24302" cy="26162"/>
            </a:xfrm>
            <a:custGeom>
              <a:avLst/>
              <a:gdLst>
                <a:gd name="connsiteX0" fmla="*/ 6544 w 14110"/>
                <a:gd name="connsiteY0" fmla="*/ 0 h 15190"/>
                <a:gd name="connsiteX1" fmla="*/ 59 w 14110"/>
                <a:gd name="connsiteY1" fmla="*/ 8106 h 15190"/>
                <a:gd name="connsiteX2" fmla="*/ 7625 w 14110"/>
                <a:gd name="connsiteY2" fmla="*/ 15132 h 15190"/>
                <a:gd name="connsiteX3" fmla="*/ 14110 w 14110"/>
                <a:gd name="connsiteY3" fmla="*/ 7025 h 15190"/>
                <a:gd name="connsiteX4" fmla="*/ 6544 w 14110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6544" y="0"/>
                  </a:moveTo>
                  <a:cubicBezTo>
                    <a:pt x="2761" y="541"/>
                    <a:pt x="-481" y="4323"/>
                    <a:pt x="59" y="8106"/>
                  </a:cubicBezTo>
                  <a:cubicBezTo>
                    <a:pt x="599" y="12430"/>
                    <a:pt x="4383" y="15672"/>
                    <a:pt x="7625" y="15132"/>
                  </a:cubicBezTo>
                  <a:cubicBezTo>
                    <a:pt x="11408" y="14592"/>
                    <a:pt x="14110" y="10809"/>
                    <a:pt x="14110" y="7025"/>
                  </a:cubicBezTo>
                  <a:cubicBezTo>
                    <a:pt x="14110" y="3243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929622" y="1993196"/>
              <a:ext cx="26280" cy="24317"/>
            </a:xfrm>
            <a:custGeom>
              <a:avLst/>
              <a:gdLst>
                <a:gd name="connsiteX0" fmla="*/ 8175 w 15259"/>
                <a:gd name="connsiteY0" fmla="*/ 14051 h 14119"/>
                <a:gd name="connsiteX1" fmla="*/ 15200 w 15259"/>
                <a:gd name="connsiteY1" fmla="*/ 6485 h 14119"/>
                <a:gd name="connsiteX2" fmla="*/ 6553 w 15259"/>
                <a:gd name="connsiteY2" fmla="*/ 0 h 14119"/>
                <a:gd name="connsiteX3" fmla="*/ 69 w 15259"/>
                <a:gd name="connsiteY3" fmla="*/ 8106 h 14119"/>
                <a:gd name="connsiteX4" fmla="*/ 8175 w 15259"/>
                <a:gd name="connsiteY4" fmla="*/ 14051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9" h="14119">
                  <a:moveTo>
                    <a:pt x="8175" y="14051"/>
                  </a:moveTo>
                  <a:cubicBezTo>
                    <a:pt x="12498" y="13511"/>
                    <a:pt x="15741" y="9728"/>
                    <a:pt x="15200" y="6485"/>
                  </a:cubicBezTo>
                  <a:cubicBezTo>
                    <a:pt x="14660" y="2702"/>
                    <a:pt x="10877" y="0"/>
                    <a:pt x="6553" y="0"/>
                  </a:cubicBezTo>
                  <a:cubicBezTo>
                    <a:pt x="2230" y="540"/>
                    <a:pt x="-472" y="3783"/>
                    <a:pt x="69" y="8106"/>
                  </a:cubicBezTo>
                  <a:cubicBezTo>
                    <a:pt x="609" y="11889"/>
                    <a:pt x="4392" y="14592"/>
                    <a:pt x="8175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9422970" y="1908425"/>
              <a:ext cx="26139" cy="26234"/>
            </a:xfrm>
            <a:custGeom>
              <a:avLst/>
              <a:gdLst>
                <a:gd name="connsiteX0" fmla="*/ 8152 w 15177"/>
                <a:gd name="connsiteY0" fmla="*/ 15173 h 15232"/>
                <a:gd name="connsiteX1" fmla="*/ 15178 w 15177"/>
                <a:gd name="connsiteY1" fmla="*/ 7607 h 15232"/>
                <a:gd name="connsiteX2" fmla="*/ 8152 w 15177"/>
                <a:gd name="connsiteY2" fmla="*/ 41 h 15232"/>
                <a:gd name="connsiteX3" fmla="*/ 46 w 15177"/>
                <a:gd name="connsiteY3" fmla="*/ 8688 h 15232"/>
                <a:gd name="connsiteX4" fmla="*/ 8152 w 15177"/>
                <a:gd name="connsiteY4" fmla="*/ 15173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15173"/>
                  </a:move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824"/>
                    <a:pt x="11935" y="41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9278678" y="1908406"/>
              <a:ext cx="24302" cy="26251"/>
            </a:xfrm>
            <a:custGeom>
              <a:avLst/>
              <a:gdLst>
                <a:gd name="connsiteX0" fmla="*/ 7625 w 14110"/>
                <a:gd name="connsiteY0" fmla="*/ 52 h 15242"/>
                <a:gd name="connsiteX1" fmla="*/ 59 w 14110"/>
                <a:gd name="connsiteY1" fmla="*/ 7078 h 15242"/>
                <a:gd name="connsiteX2" fmla="*/ 6544 w 14110"/>
                <a:gd name="connsiteY2" fmla="*/ 15184 h 15242"/>
                <a:gd name="connsiteX3" fmla="*/ 14110 w 14110"/>
                <a:gd name="connsiteY3" fmla="*/ 8158 h 15242"/>
                <a:gd name="connsiteX4" fmla="*/ 7625 w 14110"/>
                <a:gd name="connsiteY4" fmla="*/ 52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2">
                  <a:moveTo>
                    <a:pt x="7625" y="52"/>
                  </a:moveTo>
                  <a:cubicBezTo>
                    <a:pt x="3842" y="-489"/>
                    <a:pt x="599" y="3294"/>
                    <a:pt x="59" y="7078"/>
                  </a:cubicBezTo>
                  <a:cubicBezTo>
                    <a:pt x="-481" y="11401"/>
                    <a:pt x="2761" y="14643"/>
                    <a:pt x="6544" y="15184"/>
                  </a:cubicBezTo>
                  <a:cubicBezTo>
                    <a:pt x="10327" y="15724"/>
                    <a:pt x="14110" y="12482"/>
                    <a:pt x="14110" y="8158"/>
                  </a:cubicBezTo>
                  <a:cubicBezTo>
                    <a:pt x="14110" y="4375"/>
                    <a:pt x="11408" y="592"/>
                    <a:pt x="76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889716" y="1895175"/>
              <a:ext cx="26062" cy="26349"/>
            </a:xfrm>
            <a:custGeom>
              <a:avLst/>
              <a:gdLst>
                <a:gd name="connsiteX0" fmla="*/ 8647 w 15132"/>
                <a:gd name="connsiteY0" fmla="*/ 168 h 15299"/>
                <a:gd name="connsiteX1" fmla="*/ 0 w 15132"/>
                <a:gd name="connsiteY1" fmla="*/ 7734 h 15299"/>
                <a:gd name="connsiteX2" fmla="*/ 7026 w 15132"/>
                <a:gd name="connsiteY2" fmla="*/ 15300 h 15299"/>
                <a:gd name="connsiteX3" fmla="*/ 15132 w 15132"/>
                <a:gd name="connsiteY3" fmla="*/ 8815 h 15299"/>
                <a:gd name="connsiteX4" fmla="*/ 8647 w 15132"/>
                <a:gd name="connsiteY4" fmla="*/ 168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299">
                  <a:moveTo>
                    <a:pt x="8647" y="168"/>
                  </a:moveTo>
                  <a:cubicBezTo>
                    <a:pt x="4324" y="-913"/>
                    <a:pt x="0" y="3410"/>
                    <a:pt x="0" y="7734"/>
                  </a:cubicBezTo>
                  <a:cubicBezTo>
                    <a:pt x="0" y="11517"/>
                    <a:pt x="3243" y="14760"/>
                    <a:pt x="7026" y="15300"/>
                  </a:cubicBezTo>
                  <a:cubicBezTo>
                    <a:pt x="10809" y="15300"/>
                    <a:pt x="14592" y="12598"/>
                    <a:pt x="15132" y="8815"/>
                  </a:cubicBezTo>
                  <a:cubicBezTo>
                    <a:pt x="15132" y="5032"/>
                    <a:pt x="11889" y="708"/>
                    <a:pt x="864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8999446" y="1879525"/>
              <a:ext cx="25232" cy="25249"/>
            </a:xfrm>
            <a:custGeom>
              <a:avLst/>
              <a:gdLst>
                <a:gd name="connsiteX0" fmla="*/ 14650 w 14650"/>
                <a:gd name="connsiteY0" fmla="*/ 6554 h 14660"/>
                <a:gd name="connsiteX1" fmla="*/ 7084 w 14650"/>
                <a:gd name="connsiteY1" fmla="*/ 68 h 14660"/>
                <a:gd name="connsiteX2" fmla="*/ 59 w 14650"/>
                <a:gd name="connsiteY2" fmla="*/ 7635 h 14660"/>
                <a:gd name="connsiteX3" fmla="*/ 8165 w 14650"/>
                <a:gd name="connsiteY3" fmla="*/ 14660 h 14660"/>
                <a:gd name="connsiteX4" fmla="*/ 14650 w 14650"/>
                <a:gd name="connsiteY4" fmla="*/ 6554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60">
                  <a:moveTo>
                    <a:pt x="14650" y="6554"/>
                  </a:moveTo>
                  <a:cubicBezTo>
                    <a:pt x="14650" y="2230"/>
                    <a:pt x="11408" y="-472"/>
                    <a:pt x="7084" y="68"/>
                  </a:cubicBezTo>
                  <a:cubicBezTo>
                    <a:pt x="2761" y="609"/>
                    <a:pt x="-482" y="3852"/>
                    <a:pt x="59" y="7635"/>
                  </a:cubicBezTo>
                  <a:cubicBezTo>
                    <a:pt x="599" y="11417"/>
                    <a:pt x="3842" y="14660"/>
                    <a:pt x="8165" y="14660"/>
                  </a:cubicBezTo>
                  <a:cubicBezTo>
                    <a:pt x="11948" y="14119"/>
                    <a:pt x="14650" y="10877"/>
                    <a:pt x="14650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9187274" y="1934456"/>
              <a:ext cx="26453" cy="26251"/>
            </a:xfrm>
            <a:custGeom>
              <a:avLst/>
              <a:gdLst>
                <a:gd name="connsiteX0" fmla="*/ 168 w 15359"/>
                <a:gd name="connsiteY0" fmla="*/ 6004 h 15242"/>
                <a:gd name="connsiteX1" fmla="*/ 7734 w 15359"/>
                <a:gd name="connsiteY1" fmla="*/ 15191 h 15242"/>
                <a:gd name="connsiteX2" fmla="*/ 15300 w 15359"/>
                <a:gd name="connsiteY2" fmla="*/ 8166 h 15242"/>
                <a:gd name="connsiteX3" fmla="*/ 8815 w 15359"/>
                <a:gd name="connsiteY3" fmla="*/ 59 h 15242"/>
                <a:gd name="connsiteX4" fmla="*/ 168 w 15359"/>
                <a:gd name="connsiteY4" fmla="*/ 6004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242">
                  <a:moveTo>
                    <a:pt x="168" y="6004"/>
                  </a:moveTo>
                  <a:cubicBezTo>
                    <a:pt x="-913" y="9787"/>
                    <a:pt x="3411" y="14651"/>
                    <a:pt x="7734" y="15191"/>
                  </a:cubicBezTo>
                  <a:cubicBezTo>
                    <a:pt x="10976" y="15732"/>
                    <a:pt x="15300" y="11948"/>
                    <a:pt x="15300" y="8166"/>
                  </a:cubicBezTo>
                  <a:cubicBezTo>
                    <a:pt x="15840" y="4383"/>
                    <a:pt x="12598" y="600"/>
                    <a:pt x="8815" y="59"/>
                  </a:cubicBezTo>
                  <a:cubicBezTo>
                    <a:pt x="5572" y="-481"/>
                    <a:pt x="709" y="2762"/>
                    <a:pt x="168" y="60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8929419" y="1935368"/>
              <a:ext cx="26484" cy="25249"/>
            </a:xfrm>
            <a:custGeom>
              <a:avLst/>
              <a:gdLst>
                <a:gd name="connsiteX0" fmla="*/ 8833 w 15377"/>
                <a:gd name="connsiteY0" fmla="*/ 69 h 14660"/>
                <a:gd name="connsiteX1" fmla="*/ 187 w 15377"/>
                <a:gd name="connsiteY1" fmla="*/ 5473 h 14660"/>
                <a:gd name="connsiteX2" fmla="*/ 7212 w 15377"/>
                <a:gd name="connsiteY2" fmla="*/ 14661 h 14660"/>
                <a:gd name="connsiteX3" fmla="*/ 15318 w 15377"/>
                <a:gd name="connsiteY3" fmla="*/ 8176 h 14660"/>
                <a:gd name="connsiteX4" fmla="*/ 8833 w 15377"/>
                <a:gd name="connsiteY4" fmla="*/ 69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4660">
                  <a:moveTo>
                    <a:pt x="8833" y="69"/>
                  </a:moveTo>
                  <a:cubicBezTo>
                    <a:pt x="5591" y="-471"/>
                    <a:pt x="727" y="2231"/>
                    <a:pt x="187" y="5473"/>
                  </a:cubicBezTo>
                  <a:cubicBezTo>
                    <a:pt x="-894" y="9797"/>
                    <a:pt x="2889" y="14661"/>
                    <a:pt x="7212" y="14661"/>
                  </a:cubicBezTo>
                  <a:cubicBezTo>
                    <a:pt x="10454" y="14661"/>
                    <a:pt x="14778" y="11418"/>
                    <a:pt x="15318" y="8176"/>
                  </a:cubicBezTo>
                  <a:cubicBezTo>
                    <a:pt x="15859" y="4933"/>
                    <a:pt x="12616" y="609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8434569" y="1934469"/>
              <a:ext cx="25130" cy="26150"/>
            </a:xfrm>
            <a:custGeom>
              <a:avLst/>
              <a:gdLst>
                <a:gd name="connsiteX0" fmla="*/ 7025 w 14591"/>
                <a:gd name="connsiteY0" fmla="*/ 52 h 15183"/>
                <a:gd name="connsiteX1" fmla="*/ 0 w 14591"/>
                <a:gd name="connsiteY1" fmla="*/ 7077 h 15183"/>
                <a:gd name="connsiteX2" fmla="*/ 7025 w 14591"/>
                <a:gd name="connsiteY2" fmla="*/ 15184 h 15183"/>
                <a:gd name="connsiteX3" fmla="*/ 14592 w 14591"/>
                <a:gd name="connsiteY3" fmla="*/ 7618 h 15183"/>
                <a:gd name="connsiteX4" fmla="*/ 7025 w 14591"/>
                <a:gd name="connsiteY4" fmla="*/ 5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83">
                  <a:moveTo>
                    <a:pt x="7025" y="52"/>
                  </a:moveTo>
                  <a:cubicBezTo>
                    <a:pt x="3242" y="-489"/>
                    <a:pt x="0" y="3294"/>
                    <a:pt x="0" y="7077"/>
                  </a:cubicBezTo>
                  <a:cubicBezTo>
                    <a:pt x="0" y="10860"/>
                    <a:pt x="3242" y="14643"/>
                    <a:pt x="7025" y="15184"/>
                  </a:cubicBezTo>
                  <a:cubicBezTo>
                    <a:pt x="10809" y="15184"/>
                    <a:pt x="14051" y="11941"/>
                    <a:pt x="14592" y="7618"/>
                  </a:cubicBezTo>
                  <a:cubicBezTo>
                    <a:pt x="14051" y="4375"/>
                    <a:pt x="10809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8863655" y="2157865"/>
              <a:ext cx="26060" cy="26139"/>
            </a:xfrm>
            <a:custGeom>
              <a:avLst/>
              <a:gdLst>
                <a:gd name="connsiteX0" fmla="*/ 8647 w 15131"/>
                <a:gd name="connsiteY0" fmla="*/ 46 h 15177"/>
                <a:gd name="connsiteX1" fmla="*/ 0 w 15131"/>
                <a:gd name="connsiteY1" fmla="*/ 8152 h 15177"/>
                <a:gd name="connsiteX2" fmla="*/ 7566 w 15131"/>
                <a:gd name="connsiteY2" fmla="*/ 15178 h 15177"/>
                <a:gd name="connsiteX3" fmla="*/ 15132 w 15131"/>
                <a:gd name="connsiteY3" fmla="*/ 8152 h 15177"/>
                <a:gd name="connsiteX4" fmla="*/ 8647 w 15131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8647" y="46"/>
                  </a:moveTo>
                  <a:cubicBezTo>
                    <a:pt x="4323" y="-495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349" y="15178"/>
                    <a:pt x="15132" y="11935"/>
                    <a:pt x="15132" y="8152"/>
                  </a:cubicBezTo>
                  <a:cubicBezTo>
                    <a:pt x="15132" y="4369"/>
                    <a:pt x="11889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9199664" y="2171803"/>
              <a:ext cx="26992" cy="25521"/>
            </a:xfrm>
            <a:custGeom>
              <a:avLst/>
              <a:gdLst>
                <a:gd name="connsiteX0" fmla="*/ 7566 w 15672"/>
                <a:gd name="connsiteY0" fmla="*/ 59 h 14818"/>
                <a:gd name="connsiteX1" fmla="*/ 0 w 15672"/>
                <a:gd name="connsiteY1" fmla="*/ 7085 h 14818"/>
                <a:gd name="connsiteX2" fmla="*/ 9187 w 15672"/>
                <a:gd name="connsiteY2" fmla="*/ 14650 h 14818"/>
                <a:gd name="connsiteX3" fmla="*/ 15672 w 15672"/>
                <a:gd name="connsiteY3" fmla="*/ 6544 h 14818"/>
                <a:gd name="connsiteX4" fmla="*/ 7566 w 15672"/>
                <a:gd name="connsiteY4" fmla="*/ 59 h 1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818">
                  <a:moveTo>
                    <a:pt x="7566" y="59"/>
                  </a:moveTo>
                  <a:cubicBezTo>
                    <a:pt x="3783" y="59"/>
                    <a:pt x="540" y="3842"/>
                    <a:pt x="0" y="7085"/>
                  </a:cubicBezTo>
                  <a:cubicBezTo>
                    <a:pt x="0" y="11408"/>
                    <a:pt x="4864" y="15731"/>
                    <a:pt x="9187" y="14650"/>
                  </a:cubicBezTo>
                  <a:cubicBezTo>
                    <a:pt x="12970" y="14110"/>
                    <a:pt x="15672" y="9787"/>
                    <a:pt x="15672" y="6544"/>
                  </a:cubicBezTo>
                  <a:cubicBezTo>
                    <a:pt x="1513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8875756" y="2063855"/>
              <a:ext cx="26062" cy="26139"/>
            </a:xfrm>
            <a:custGeom>
              <a:avLst/>
              <a:gdLst>
                <a:gd name="connsiteX0" fmla="*/ 15132 w 15132"/>
                <a:gd name="connsiteY0" fmla="*/ 8152 h 15177"/>
                <a:gd name="connsiteX1" fmla="*/ 8647 w 15132"/>
                <a:gd name="connsiteY1" fmla="*/ 46 h 15177"/>
                <a:gd name="connsiteX2" fmla="*/ 0 w 15132"/>
                <a:gd name="connsiteY2" fmla="*/ 8152 h 15177"/>
                <a:gd name="connsiteX3" fmla="*/ 7566 w 15132"/>
                <a:gd name="connsiteY3" fmla="*/ 15178 h 15177"/>
                <a:gd name="connsiteX4" fmla="*/ 15132 w 1513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15132" y="8152"/>
                  </a:moveTo>
                  <a:cubicBezTo>
                    <a:pt x="15132" y="4369"/>
                    <a:pt x="11889" y="587"/>
                    <a:pt x="8647" y="46"/>
                  </a:cubicBezTo>
                  <a:cubicBezTo>
                    <a:pt x="432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889" y="15178"/>
                    <a:pt x="15132" y="1193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8245522" y="2056387"/>
              <a:ext cx="24302" cy="26263"/>
            </a:xfrm>
            <a:custGeom>
              <a:avLst/>
              <a:gdLst>
                <a:gd name="connsiteX0" fmla="*/ 7625 w 14110"/>
                <a:gd name="connsiteY0" fmla="*/ 59 h 15249"/>
                <a:gd name="connsiteX1" fmla="*/ 59 w 14110"/>
                <a:gd name="connsiteY1" fmla="*/ 7084 h 15249"/>
                <a:gd name="connsiteX2" fmla="*/ 6544 w 14110"/>
                <a:gd name="connsiteY2" fmla="*/ 15191 h 15249"/>
                <a:gd name="connsiteX3" fmla="*/ 14110 w 14110"/>
                <a:gd name="connsiteY3" fmla="*/ 8165 h 15249"/>
                <a:gd name="connsiteX4" fmla="*/ 7625 w 14110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7625" y="59"/>
                  </a:moveTo>
                  <a:cubicBezTo>
                    <a:pt x="3842" y="-481"/>
                    <a:pt x="599" y="2761"/>
                    <a:pt x="59" y="7084"/>
                  </a:cubicBezTo>
                  <a:cubicBezTo>
                    <a:pt x="-481" y="10867"/>
                    <a:pt x="2761" y="14650"/>
                    <a:pt x="6544" y="15191"/>
                  </a:cubicBezTo>
                  <a:cubicBezTo>
                    <a:pt x="10327" y="15731"/>
                    <a:pt x="14110" y="12489"/>
                    <a:pt x="14110" y="8165"/>
                  </a:cubicBezTo>
                  <a:cubicBezTo>
                    <a:pt x="14110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8420608" y="2089908"/>
              <a:ext cx="24302" cy="27081"/>
            </a:xfrm>
            <a:custGeom>
              <a:avLst/>
              <a:gdLst>
                <a:gd name="connsiteX0" fmla="*/ 7025 w 14110"/>
                <a:gd name="connsiteY0" fmla="*/ 52 h 15724"/>
                <a:gd name="connsiteX1" fmla="*/ 0 w 14110"/>
                <a:gd name="connsiteY1" fmla="*/ 8158 h 15724"/>
                <a:gd name="connsiteX2" fmla="*/ 7566 w 14110"/>
                <a:gd name="connsiteY2" fmla="*/ 15724 h 15724"/>
                <a:gd name="connsiteX3" fmla="*/ 14051 w 14110"/>
                <a:gd name="connsiteY3" fmla="*/ 7618 h 15724"/>
                <a:gd name="connsiteX4" fmla="*/ 7025 w 14110"/>
                <a:gd name="connsiteY4" fmla="*/ 5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4">
                  <a:moveTo>
                    <a:pt x="7025" y="52"/>
                  </a:moveTo>
                  <a:cubicBezTo>
                    <a:pt x="3242" y="592"/>
                    <a:pt x="0" y="3835"/>
                    <a:pt x="0" y="8158"/>
                  </a:cubicBezTo>
                  <a:cubicBezTo>
                    <a:pt x="540" y="12482"/>
                    <a:pt x="3783" y="15724"/>
                    <a:pt x="7566" y="15724"/>
                  </a:cubicBezTo>
                  <a:cubicBezTo>
                    <a:pt x="11349" y="15724"/>
                    <a:pt x="14592" y="11401"/>
                    <a:pt x="14051" y="7618"/>
                  </a:cubicBezTo>
                  <a:cubicBezTo>
                    <a:pt x="14051" y="3294"/>
                    <a:pt x="10809" y="-489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8332184" y="2089908"/>
              <a:ext cx="25130" cy="27081"/>
            </a:xfrm>
            <a:custGeom>
              <a:avLst/>
              <a:gdLst>
                <a:gd name="connsiteX0" fmla="*/ 7025 w 14591"/>
                <a:gd name="connsiteY0" fmla="*/ 52 h 15724"/>
                <a:gd name="connsiteX1" fmla="*/ 0 w 14591"/>
                <a:gd name="connsiteY1" fmla="*/ 8158 h 15724"/>
                <a:gd name="connsiteX2" fmla="*/ 7566 w 14591"/>
                <a:gd name="connsiteY2" fmla="*/ 15724 h 15724"/>
                <a:gd name="connsiteX3" fmla="*/ 14592 w 14591"/>
                <a:gd name="connsiteY3" fmla="*/ 7618 h 15724"/>
                <a:gd name="connsiteX4" fmla="*/ 7025 w 14591"/>
                <a:gd name="connsiteY4" fmla="*/ 5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724">
                  <a:moveTo>
                    <a:pt x="7025" y="52"/>
                  </a:moveTo>
                  <a:cubicBezTo>
                    <a:pt x="3242" y="52"/>
                    <a:pt x="0" y="3835"/>
                    <a:pt x="0" y="8158"/>
                  </a:cubicBezTo>
                  <a:cubicBezTo>
                    <a:pt x="0" y="12482"/>
                    <a:pt x="3783" y="15724"/>
                    <a:pt x="7566" y="15724"/>
                  </a:cubicBezTo>
                  <a:cubicBezTo>
                    <a:pt x="11349" y="15724"/>
                    <a:pt x="14592" y="11401"/>
                    <a:pt x="14592" y="7618"/>
                  </a:cubicBezTo>
                  <a:cubicBezTo>
                    <a:pt x="14592" y="3294"/>
                    <a:pt x="11349" y="-489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8244691" y="1732479"/>
              <a:ext cx="25232" cy="26265"/>
            </a:xfrm>
            <a:custGeom>
              <a:avLst/>
              <a:gdLst>
                <a:gd name="connsiteX0" fmla="*/ 6485 w 14650"/>
                <a:gd name="connsiteY0" fmla="*/ 15191 h 15250"/>
                <a:gd name="connsiteX1" fmla="*/ 14592 w 14650"/>
                <a:gd name="connsiteY1" fmla="*/ 8706 h 15250"/>
                <a:gd name="connsiteX2" fmla="*/ 8106 w 14650"/>
                <a:gd name="connsiteY2" fmla="*/ 59 h 15250"/>
                <a:gd name="connsiteX3" fmla="*/ 0 w 14650"/>
                <a:gd name="connsiteY3" fmla="*/ 6544 h 15250"/>
                <a:gd name="connsiteX4" fmla="*/ 6485 w 14650"/>
                <a:gd name="connsiteY4" fmla="*/ 15191 h 1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50">
                  <a:moveTo>
                    <a:pt x="6485" y="15191"/>
                  </a:moveTo>
                  <a:cubicBezTo>
                    <a:pt x="10268" y="15731"/>
                    <a:pt x="14051" y="12489"/>
                    <a:pt x="14592" y="8706"/>
                  </a:cubicBezTo>
                  <a:cubicBezTo>
                    <a:pt x="15132" y="4923"/>
                    <a:pt x="11889" y="599"/>
                    <a:pt x="8106" y="59"/>
                  </a:cubicBezTo>
                  <a:cubicBezTo>
                    <a:pt x="4323" y="-481"/>
                    <a:pt x="541" y="2761"/>
                    <a:pt x="0" y="6544"/>
                  </a:cubicBezTo>
                  <a:cubicBezTo>
                    <a:pt x="0" y="10868"/>
                    <a:pt x="2702" y="14651"/>
                    <a:pt x="648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8929419" y="1719431"/>
              <a:ext cx="26484" cy="26179"/>
            </a:xfrm>
            <a:custGeom>
              <a:avLst/>
              <a:gdLst>
                <a:gd name="connsiteX0" fmla="*/ 8833 w 15377"/>
                <a:gd name="connsiteY0" fmla="*/ 69 h 15200"/>
                <a:gd name="connsiteX1" fmla="*/ 187 w 15377"/>
                <a:gd name="connsiteY1" fmla="*/ 6014 h 15200"/>
                <a:gd name="connsiteX2" fmla="*/ 7212 w 15377"/>
                <a:gd name="connsiteY2" fmla="*/ 15201 h 15200"/>
                <a:gd name="connsiteX3" fmla="*/ 15318 w 15377"/>
                <a:gd name="connsiteY3" fmla="*/ 8175 h 15200"/>
                <a:gd name="connsiteX4" fmla="*/ 8833 w 15377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8833" y="69"/>
                  </a:moveTo>
                  <a:cubicBezTo>
                    <a:pt x="5591" y="-471"/>
                    <a:pt x="1267" y="2231"/>
                    <a:pt x="187" y="6014"/>
                  </a:cubicBezTo>
                  <a:cubicBezTo>
                    <a:pt x="-894" y="10337"/>
                    <a:pt x="2889" y="15201"/>
                    <a:pt x="7212" y="15201"/>
                  </a:cubicBezTo>
                  <a:cubicBezTo>
                    <a:pt x="10995" y="15201"/>
                    <a:pt x="14778" y="11958"/>
                    <a:pt x="15318" y="8175"/>
                  </a:cubicBezTo>
                  <a:cubicBezTo>
                    <a:pt x="15859" y="4933"/>
                    <a:pt x="12616" y="609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8483811" y="1629263"/>
              <a:ext cx="26239" cy="24200"/>
            </a:xfrm>
            <a:custGeom>
              <a:avLst/>
              <a:gdLst>
                <a:gd name="connsiteX0" fmla="*/ 8158 w 15235"/>
                <a:gd name="connsiteY0" fmla="*/ 0 h 14051"/>
                <a:gd name="connsiteX1" fmla="*/ 52 w 15235"/>
                <a:gd name="connsiteY1" fmla="*/ 7026 h 14051"/>
                <a:gd name="connsiteX2" fmla="*/ 7077 w 15235"/>
                <a:gd name="connsiteY2" fmla="*/ 14051 h 14051"/>
                <a:gd name="connsiteX3" fmla="*/ 15184 w 15235"/>
                <a:gd name="connsiteY3" fmla="*/ 7026 h 14051"/>
                <a:gd name="connsiteX4" fmla="*/ 8158 w 15235"/>
                <a:gd name="connsiteY4" fmla="*/ 0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5" h="14051">
                  <a:moveTo>
                    <a:pt x="8158" y="0"/>
                  </a:moveTo>
                  <a:cubicBezTo>
                    <a:pt x="4375" y="0"/>
                    <a:pt x="592" y="2702"/>
                    <a:pt x="52" y="7026"/>
                  </a:cubicBezTo>
                  <a:cubicBezTo>
                    <a:pt x="-489" y="10809"/>
                    <a:pt x="3294" y="14051"/>
                    <a:pt x="7077" y="14051"/>
                  </a:cubicBezTo>
                  <a:cubicBezTo>
                    <a:pt x="11401" y="14051"/>
                    <a:pt x="14643" y="10809"/>
                    <a:pt x="15184" y="7026"/>
                  </a:cubicBezTo>
                  <a:cubicBezTo>
                    <a:pt x="15724" y="3243"/>
                    <a:pt x="11941" y="0"/>
                    <a:pt x="815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8999477" y="1660821"/>
              <a:ext cx="26132" cy="25321"/>
            </a:xfrm>
            <a:custGeom>
              <a:avLst/>
              <a:gdLst>
                <a:gd name="connsiteX0" fmla="*/ 8688 w 15173"/>
                <a:gd name="connsiteY0" fmla="*/ 52 h 14702"/>
                <a:gd name="connsiteX1" fmla="*/ 41 w 15173"/>
                <a:gd name="connsiteY1" fmla="*/ 7618 h 14702"/>
                <a:gd name="connsiteX2" fmla="*/ 7607 w 15173"/>
                <a:gd name="connsiteY2" fmla="*/ 14643 h 14702"/>
                <a:gd name="connsiteX3" fmla="*/ 15173 w 15173"/>
                <a:gd name="connsiteY3" fmla="*/ 8158 h 14702"/>
                <a:gd name="connsiteX4" fmla="*/ 8688 w 15173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4702">
                  <a:moveTo>
                    <a:pt x="8688" y="52"/>
                  </a:moveTo>
                  <a:cubicBezTo>
                    <a:pt x="4365" y="-489"/>
                    <a:pt x="-499" y="3294"/>
                    <a:pt x="41" y="7618"/>
                  </a:cubicBezTo>
                  <a:cubicBezTo>
                    <a:pt x="41" y="11400"/>
                    <a:pt x="3284" y="14643"/>
                    <a:pt x="7607" y="14643"/>
                  </a:cubicBezTo>
                  <a:cubicBezTo>
                    <a:pt x="11390" y="15183"/>
                    <a:pt x="14633" y="11941"/>
                    <a:pt x="15173" y="8158"/>
                  </a:cubicBezTo>
                  <a:cubicBezTo>
                    <a:pt x="14633" y="4375"/>
                    <a:pt x="12471" y="592"/>
                    <a:pt x="868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9497409" y="1648811"/>
              <a:ext cx="26251" cy="24302"/>
            </a:xfrm>
            <a:custGeom>
              <a:avLst/>
              <a:gdLst>
                <a:gd name="connsiteX0" fmla="*/ 7084 w 15242"/>
                <a:gd name="connsiteY0" fmla="*/ 0 h 14110"/>
                <a:gd name="connsiteX1" fmla="*/ 59 w 15242"/>
                <a:gd name="connsiteY1" fmla="*/ 7566 h 14110"/>
                <a:gd name="connsiteX2" fmla="*/ 8165 w 15242"/>
                <a:gd name="connsiteY2" fmla="*/ 14051 h 14110"/>
                <a:gd name="connsiteX3" fmla="*/ 15191 w 15242"/>
                <a:gd name="connsiteY3" fmla="*/ 6485 h 14110"/>
                <a:gd name="connsiteX4" fmla="*/ 7084 w 15242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110">
                  <a:moveTo>
                    <a:pt x="7084" y="0"/>
                  </a:moveTo>
                  <a:cubicBezTo>
                    <a:pt x="2761" y="540"/>
                    <a:pt x="-482" y="3783"/>
                    <a:pt x="59" y="7566"/>
                  </a:cubicBezTo>
                  <a:cubicBezTo>
                    <a:pt x="599" y="11349"/>
                    <a:pt x="4382" y="14592"/>
                    <a:pt x="8165" y="14051"/>
                  </a:cubicBezTo>
                  <a:cubicBezTo>
                    <a:pt x="11948" y="14051"/>
                    <a:pt x="15731" y="10268"/>
                    <a:pt x="15191" y="6485"/>
                  </a:cubicBezTo>
                  <a:cubicBezTo>
                    <a:pt x="15191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8070535" y="1839619"/>
              <a:ext cx="25335" cy="26380"/>
            </a:xfrm>
            <a:custGeom>
              <a:avLst/>
              <a:gdLst>
                <a:gd name="connsiteX0" fmla="*/ 6544 w 14710"/>
                <a:gd name="connsiteY0" fmla="*/ 0 h 15317"/>
                <a:gd name="connsiteX1" fmla="*/ 59 w 14710"/>
                <a:gd name="connsiteY1" fmla="*/ 7566 h 15317"/>
                <a:gd name="connsiteX2" fmla="*/ 8706 w 14710"/>
                <a:gd name="connsiteY2" fmla="*/ 15132 h 15317"/>
                <a:gd name="connsiteX3" fmla="*/ 14651 w 14710"/>
                <a:gd name="connsiteY3" fmla="*/ 6485 h 15317"/>
                <a:gd name="connsiteX4" fmla="*/ 6544 w 14710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0" h="15317">
                  <a:moveTo>
                    <a:pt x="6544" y="0"/>
                  </a:moveTo>
                  <a:cubicBezTo>
                    <a:pt x="2761" y="540"/>
                    <a:pt x="-481" y="3783"/>
                    <a:pt x="59" y="7566"/>
                  </a:cubicBezTo>
                  <a:cubicBezTo>
                    <a:pt x="600" y="12430"/>
                    <a:pt x="4923" y="16213"/>
                    <a:pt x="8706" y="15132"/>
                  </a:cubicBezTo>
                  <a:cubicBezTo>
                    <a:pt x="11949" y="14051"/>
                    <a:pt x="15191" y="9728"/>
                    <a:pt x="14651" y="6485"/>
                  </a:cubicBezTo>
                  <a:cubicBezTo>
                    <a:pt x="14110" y="270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9853877" y="1814129"/>
              <a:ext cx="26282" cy="26539"/>
            </a:xfrm>
            <a:custGeom>
              <a:avLst/>
              <a:gdLst>
                <a:gd name="connsiteX0" fmla="*/ 5474 w 15260"/>
                <a:gd name="connsiteY0" fmla="*/ 208 h 15409"/>
                <a:gd name="connsiteX1" fmla="*/ 69 w 15260"/>
                <a:gd name="connsiteY1" fmla="*/ 9396 h 15409"/>
                <a:gd name="connsiteX2" fmla="*/ 8716 w 15260"/>
                <a:gd name="connsiteY2" fmla="*/ 15340 h 15409"/>
                <a:gd name="connsiteX3" fmla="*/ 15201 w 15260"/>
                <a:gd name="connsiteY3" fmla="*/ 7234 h 15409"/>
                <a:gd name="connsiteX4" fmla="*/ 5474 w 15260"/>
                <a:gd name="connsiteY4" fmla="*/ 208 h 1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0" h="15409">
                  <a:moveTo>
                    <a:pt x="5474" y="208"/>
                  </a:moveTo>
                  <a:cubicBezTo>
                    <a:pt x="2231" y="1289"/>
                    <a:pt x="-471" y="6153"/>
                    <a:pt x="69" y="9396"/>
                  </a:cubicBezTo>
                  <a:cubicBezTo>
                    <a:pt x="610" y="13179"/>
                    <a:pt x="4933" y="15881"/>
                    <a:pt x="8716" y="15340"/>
                  </a:cubicBezTo>
                  <a:cubicBezTo>
                    <a:pt x="12499" y="14800"/>
                    <a:pt x="15741" y="10477"/>
                    <a:pt x="15201" y="7234"/>
                  </a:cubicBezTo>
                  <a:cubicBezTo>
                    <a:pt x="14661" y="2370"/>
                    <a:pt x="9797" y="-873"/>
                    <a:pt x="5474" y="2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9766414" y="1814488"/>
              <a:ext cx="26150" cy="25232"/>
            </a:xfrm>
            <a:custGeom>
              <a:avLst/>
              <a:gdLst>
                <a:gd name="connsiteX0" fmla="*/ 8158 w 15183"/>
                <a:gd name="connsiteY0" fmla="*/ 14592 h 14650"/>
                <a:gd name="connsiteX1" fmla="*/ 15183 w 15183"/>
                <a:gd name="connsiteY1" fmla="*/ 7025 h 14650"/>
                <a:gd name="connsiteX2" fmla="*/ 7618 w 15183"/>
                <a:gd name="connsiteY2" fmla="*/ 0 h 14650"/>
                <a:gd name="connsiteX3" fmla="*/ 52 w 15183"/>
                <a:gd name="connsiteY3" fmla="*/ 8647 h 14650"/>
                <a:gd name="connsiteX4" fmla="*/ 8158 w 15183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650">
                  <a:moveTo>
                    <a:pt x="8158" y="14592"/>
                  </a:moveTo>
                  <a:cubicBezTo>
                    <a:pt x="11941" y="14051"/>
                    <a:pt x="15183" y="10268"/>
                    <a:pt x="15183" y="7025"/>
                  </a:cubicBezTo>
                  <a:cubicBezTo>
                    <a:pt x="15183" y="3242"/>
                    <a:pt x="11401" y="0"/>
                    <a:pt x="7618" y="0"/>
                  </a:cubicBezTo>
                  <a:cubicBezTo>
                    <a:pt x="3294" y="0"/>
                    <a:pt x="-489" y="4323"/>
                    <a:pt x="52" y="8647"/>
                  </a:cubicBezTo>
                  <a:cubicBezTo>
                    <a:pt x="1133" y="11889"/>
                    <a:pt x="4916" y="15132"/>
                    <a:pt x="8158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9099068" y="1813557"/>
              <a:ext cx="26234" cy="26060"/>
            </a:xfrm>
            <a:custGeom>
              <a:avLst/>
              <a:gdLst>
                <a:gd name="connsiteX0" fmla="*/ 15174 w 15232"/>
                <a:gd name="connsiteY0" fmla="*/ 7566 h 15131"/>
                <a:gd name="connsiteX1" fmla="*/ 8148 w 15232"/>
                <a:gd name="connsiteY1" fmla="*/ 0 h 15131"/>
                <a:gd name="connsiteX2" fmla="*/ 41 w 15232"/>
                <a:gd name="connsiteY2" fmla="*/ 8647 h 15131"/>
                <a:gd name="connsiteX3" fmla="*/ 8148 w 15232"/>
                <a:gd name="connsiteY3" fmla="*/ 15132 h 15131"/>
                <a:gd name="connsiteX4" fmla="*/ 15174 w 15232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31">
                  <a:moveTo>
                    <a:pt x="15174" y="7566"/>
                  </a:moveTo>
                  <a:cubicBezTo>
                    <a:pt x="15174" y="3783"/>
                    <a:pt x="11390" y="540"/>
                    <a:pt x="8148" y="0"/>
                  </a:cubicBezTo>
                  <a:cubicBezTo>
                    <a:pt x="4365" y="0"/>
                    <a:pt x="-499" y="4864"/>
                    <a:pt x="41" y="8647"/>
                  </a:cubicBezTo>
                  <a:cubicBezTo>
                    <a:pt x="582" y="11889"/>
                    <a:pt x="4905" y="15132"/>
                    <a:pt x="8148" y="15132"/>
                  </a:cubicBezTo>
                  <a:cubicBezTo>
                    <a:pt x="12471" y="15132"/>
                    <a:pt x="15714" y="11349"/>
                    <a:pt x="15174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9011577" y="1813478"/>
              <a:ext cx="26234" cy="26139"/>
            </a:xfrm>
            <a:custGeom>
              <a:avLst/>
              <a:gdLst>
                <a:gd name="connsiteX0" fmla="*/ 15173 w 15232"/>
                <a:gd name="connsiteY0" fmla="*/ 8152 h 15177"/>
                <a:gd name="connsiteX1" fmla="*/ 8688 w 15232"/>
                <a:gd name="connsiteY1" fmla="*/ 46 h 15177"/>
                <a:gd name="connsiteX2" fmla="*/ 41 w 15232"/>
                <a:gd name="connsiteY2" fmla="*/ 7612 h 15177"/>
                <a:gd name="connsiteX3" fmla="*/ 7607 w 15232"/>
                <a:gd name="connsiteY3" fmla="*/ 15178 h 15177"/>
                <a:gd name="connsiteX4" fmla="*/ 15173 w 1523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15173" y="8152"/>
                  </a:moveTo>
                  <a:cubicBezTo>
                    <a:pt x="15713" y="4369"/>
                    <a:pt x="12471" y="586"/>
                    <a:pt x="8688" y="46"/>
                  </a:cubicBezTo>
                  <a:cubicBezTo>
                    <a:pt x="4365" y="-495"/>
                    <a:pt x="-499" y="3829"/>
                    <a:pt x="41" y="7612"/>
                  </a:cubicBezTo>
                  <a:cubicBezTo>
                    <a:pt x="41" y="11395"/>
                    <a:pt x="3824" y="14637"/>
                    <a:pt x="7607" y="15178"/>
                  </a:cubicBezTo>
                  <a:cubicBezTo>
                    <a:pt x="11390" y="15178"/>
                    <a:pt x="14633" y="11935"/>
                    <a:pt x="15173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8258654" y="1813468"/>
              <a:ext cx="24200" cy="27080"/>
            </a:xfrm>
            <a:custGeom>
              <a:avLst/>
              <a:gdLst>
                <a:gd name="connsiteX0" fmla="*/ 7025 w 14051"/>
                <a:gd name="connsiteY0" fmla="*/ 52 h 15723"/>
                <a:gd name="connsiteX1" fmla="*/ 0 w 14051"/>
                <a:gd name="connsiteY1" fmla="*/ 7617 h 15723"/>
                <a:gd name="connsiteX2" fmla="*/ 6485 w 14051"/>
                <a:gd name="connsiteY2" fmla="*/ 15724 h 15723"/>
                <a:gd name="connsiteX3" fmla="*/ 14051 w 14051"/>
                <a:gd name="connsiteY3" fmla="*/ 8158 h 15723"/>
                <a:gd name="connsiteX4" fmla="*/ 7025 w 14051"/>
                <a:gd name="connsiteY4" fmla="*/ 52 h 1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723">
                  <a:moveTo>
                    <a:pt x="7025" y="52"/>
                  </a:moveTo>
                  <a:cubicBezTo>
                    <a:pt x="3243" y="-489"/>
                    <a:pt x="0" y="3294"/>
                    <a:pt x="0" y="7617"/>
                  </a:cubicBezTo>
                  <a:cubicBezTo>
                    <a:pt x="0" y="11941"/>
                    <a:pt x="2702" y="15724"/>
                    <a:pt x="6485" y="15724"/>
                  </a:cubicBezTo>
                  <a:cubicBezTo>
                    <a:pt x="10268" y="15724"/>
                    <a:pt x="13511" y="12481"/>
                    <a:pt x="14051" y="8158"/>
                  </a:cubicBezTo>
                  <a:cubicBezTo>
                    <a:pt x="14051" y="3834"/>
                    <a:pt x="11349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8743585" y="1866611"/>
              <a:ext cx="25232" cy="25419"/>
            </a:xfrm>
            <a:custGeom>
              <a:avLst/>
              <a:gdLst>
                <a:gd name="connsiteX0" fmla="*/ 8647 w 14650"/>
                <a:gd name="connsiteY0" fmla="*/ 14592 h 14759"/>
                <a:gd name="connsiteX1" fmla="*/ 14591 w 14650"/>
                <a:gd name="connsiteY1" fmla="*/ 6485 h 14759"/>
                <a:gd name="connsiteX2" fmla="*/ 7025 w 14650"/>
                <a:gd name="connsiteY2" fmla="*/ 0 h 14759"/>
                <a:gd name="connsiteX3" fmla="*/ 0 w 14650"/>
                <a:gd name="connsiteY3" fmla="*/ 7026 h 14759"/>
                <a:gd name="connsiteX4" fmla="*/ 8647 w 14650"/>
                <a:gd name="connsiteY4" fmla="*/ 14592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759">
                  <a:moveTo>
                    <a:pt x="8647" y="14592"/>
                  </a:moveTo>
                  <a:cubicBezTo>
                    <a:pt x="11889" y="14051"/>
                    <a:pt x="15132" y="10268"/>
                    <a:pt x="14591" y="6485"/>
                  </a:cubicBezTo>
                  <a:cubicBezTo>
                    <a:pt x="14591" y="2162"/>
                    <a:pt x="11349" y="0"/>
                    <a:pt x="7025" y="0"/>
                  </a:cubicBezTo>
                  <a:cubicBezTo>
                    <a:pt x="2702" y="0"/>
                    <a:pt x="0" y="2702"/>
                    <a:pt x="0" y="7026"/>
                  </a:cubicBezTo>
                  <a:cubicBezTo>
                    <a:pt x="0" y="11349"/>
                    <a:pt x="4323" y="15672"/>
                    <a:pt x="8647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9578488" y="1839619"/>
              <a:ext cx="26062" cy="26139"/>
            </a:xfrm>
            <a:custGeom>
              <a:avLst/>
              <a:gdLst>
                <a:gd name="connsiteX0" fmla="*/ 8647 w 15132"/>
                <a:gd name="connsiteY0" fmla="*/ 15132 h 15177"/>
                <a:gd name="connsiteX1" fmla="*/ 15132 w 15132"/>
                <a:gd name="connsiteY1" fmla="*/ 7025 h 15177"/>
                <a:gd name="connsiteX2" fmla="*/ 7566 w 15132"/>
                <a:gd name="connsiteY2" fmla="*/ 0 h 15177"/>
                <a:gd name="connsiteX3" fmla="*/ 0 w 15132"/>
                <a:gd name="connsiteY3" fmla="*/ 7025 h 15177"/>
                <a:gd name="connsiteX4" fmla="*/ 8647 w 15132"/>
                <a:gd name="connsiteY4" fmla="*/ 1513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8647" y="15132"/>
                  </a:moveTo>
                  <a:cubicBezTo>
                    <a:pt x="11889" y="14592"/>
                    <a:pt x="15132" y="10268"/>
                    <a:pt x="15132" y="7025"/>
                  </a:cubicBezTo>
                  <a:cubicBezTo>
                    <a:pt x="14592" y="324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9840864" y="1758539"/>
              <a:ext cx="26251" cy="25554"/>
            </a:xfrm>
            <a:custGeom>
              <a:avLst/>
              <a:gdLst>
                <a:gd name="connsiteX0" fmla="*/ 8166 w 15242"/>
                <a:gd name="connsiteY0" fmla="*/ 59 h 14837"/>
                <a:gd name="connsiteX1" fmla="*/ 59 w 15242"/>
                <a:gd name="connsiteY1" fmla="*/ 6004 h 14837"/>
                <a:gd name="connsiteX2" fmla="*/ 6004 w 15242"/>
                <a:gd name="connsiteY2" fmla="*/ 14651 h 14837"/>
                <a:gd name="connsiteX3" fmla="*/ 15191 w 15242"/>
                <a:gd name="connsiteY3" fmla="*/ 7625 h 14837"/>
                <a:gd name="connsiteX4" fmla="*/ 8166 w 15242"/>
                <a:gd name="connsiteY4" fmla="*/ 59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837">
                  <a:moveTo>
                    <a:pt x="8166" y="59"/>
                  </a:moveTo>
                  <a:cubicBezTo>
                    <a:pt x="4383" y="-481"/>
                    <a:pt x="600" y="2761"/>
                    <a:pt x="59" y="6004"/>
                  </a:cubicBezTo>
                  <a:cubicBezTo>
                    <a:pt x="-481" y="9247"/>
                    <a:pt x="2761" y="14110"/>
                    <a:pt x="6004" y="14651"/>
                  </a:cubicBezTo>
                  <a:cubicBezTo>
                    <a:pt x="9787" y="15732"/>
                    <a:pt x="15191" y="11949"/>
                    <a:pt x="15191" y="7625"/>
                  </a:cubicBezTo>
                  <a:cubicBezTo>
                    <a:pt x="15732" y="4383"/>
                    <a:pt x="11949" y="600"/>
                    <a:pt x="81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9618392" y="1762004"/>
              <a:ext cx="26181" cy="25903"/>
            </a:xfrm>
            <a:custGeom>
              <a:avLst/>
              <a:gdLst>
                <a:gd name="connsiteX0" fmla="*/ 15201 w 15201"/>
                <a:gd name="connsiteY0" fmla="*/ 6694 h 15040"/>
                <a:gd name="connsiteX1" fmla="*/ 5474 w 15201"/>
                <a:gd name="connsiteY1" fmla="*/ 210 h 15040"/>
                <a:gd name="connsiteX2" fmla="*/ 69 w 15201"/>
                <a:gd name="connsiteY2" fmla="*/ 9396 h 15040"/>
                <a:gd name="connsiteX3" fmla="*/ 8716 w 15201"/>
                <a:gd name="connsiteY3" fmla="*/ 14801 h 15040"/>
                <a:gd name="connsiteX4" fmla="*/ 15201 w 15201"/>
                <a:gd name="connsiteY4" fmla="*/ 6694 h 1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1" h="15040">
                  <a:moveTo>
                    <a:pt x="15201" y="6694"/>
                  </a:moveTo>
                  <a:cubicBezTo>
                    <a:pt x="14660" y="2371"/>
                    <a:pt x="9256" y="-871"/>
                    <a:pt x="5474" y="210"/>
                  </a:cubicBezTo>
                  <a:cubicBezTo>
                    <a:pt x="2231" y="1290"/>
                    <a:pt x="-471" y="5614"/>
                    <a:pt x="69" y="9396"/>
                  </a:cubicBezTo>
                  <a:cubicBezTo>
                    <a:pt x="1150" y="13180"/>
                    <a:pt x="4933" y="15882"/>
                    <a:pt x="8716" y="14801"/>
                  </a:cubicBezTo>
                  <a:cubicBezTo>
                    <a:pt x="12499" y="14260"/>
                    <a:pt x="15201" y="10477"/>
                    <a:pt x="15201" y="669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8332997" y="1758541"/>
              <a:ext cx="24420" cy="26263"/>
            </a:xfrm>
            <a:custGeom>
              <a:avLst/>
              <a:gdLst>
                <a:gd name="connsiteX0" fmla="*/ 14120 w 14179"/>
                <a:gd name="connsiteY0" fmla="*/ 6544 h 15249"/>
                <a:gd name="connsiteX1" fmla="*/ 6014 w 14179"/>
                <a:gd name="connsiteY1" fmla="*/ 59 h 15249"/>
                <a:gd name="connsiteX2" fmla="*/ 69 w 14179"/>
                <a:gd name="connsiteY2" fmla="*/ 8166 h 15249"/>
                <a:gd name="connsiteX3" fmla="*/ 7635 w 14179"/>
                <a:gd name="connsiteY3" fmla="*/ 15191 h 15249"/>
                <a:gd name="connsiteX4" fmla="*/ 14120 w 14179"/>
                <a:gd name="connsiteY4" fmla="*/ 6544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" h="15249">
                  <a:moveTo>
                    <a:pt x="14120" y="6544"/>
                  </a:moveTo>
                  <a:cubicBezTo>
                    <a:pt x="13579" y="2761"/>
                    <a:pt x="9796" y="-481"/>
                    <a:pt x="6014" y="59"/>
                  </a:cubicBezTo>
                  <a:cubicBezTo>
                    <a:pt x="2231" y="599"/>
                    <a:pt x="-471" y="4382"/>
                    <a:pt x="69" y="8166"/>
                  </a:cubicBezTo>
                  <a:cubicBezTo>
                    <a:pt x="609" y="12489"/>
                    <a:pt x="4392" y="15732"/>
                    <a:pt x="7635" y="15191"/>
                  </a:cubicBezTo>
                  <a:cubicBezTo>
                    <a:pt x="11418" y="14651"/>
                    <a:pt x="14660" y="10868"/>
                    <a:pt x="1412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9753153" y="1732479"/>
              <a:ext cx="26482" cy="26163"/>
            </a:xfrm>
            <a:custGeom>
              <a:avLst/>
              <a:gdLst>
                <a:gd name="connsiteX0" fmla="*/ 15318 w 15376"/>
                <a:gd name="connsiteY0" fmla="*/ 8166 h 15191"/>
                <a:gd name="connsiteX1" fmla="*/ 8832 w 15376"/>
                <a:gd name="connsiteY1" fmla="*/ 59 h 15191"/>
                <a:gd name="connsiteX2" fmla="*/ 186 w 15376"/>
                <a:gd name="connsiteY2" fmla="*/ 6004 h 15191"/>
                <a:gd name="connsiteX3" fmla="*/ 7751 w 15376"/>
                <a:gd name="connsiteY3" fmla="*/ 15191 h 15191"/>
                <a:gd name="connsiteX4" fmla="*/ 15318 w 15376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6" h="15191">
                  <a:moveTo>
                    <a:pt x="15318" y="8166"/>
                  </a:moveTo>
                  <a:cubicBezTo>
                    <a:pt x="15858" y="4923"/>
                    <a:pt x="12615" y="600"/>
                    <a:pt x="8832" y="59"/>
                  </a:cubicBezTo>
                  <a:cubicBezTo>
                    <a:pt x="5590" y="-481"/>
                    <a:pt x="1266" y="2762"/>
                    <a:pt x="186" y="6004"/>
                  </a:cubicBezTo>
                  <a:cubicBezTo>
                    <a:pt x="-895" y="10327"/>
                    <a:pt x="2888" y="15191"/>
                    <a:pt x="7751" y="15191"/>
                  </a:cubicBezTo>
                  <a:cubicBezTo>
                    <a:pt x="11535" y="15191"/>
                    <a:pt x="14777" y="11949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9436080" y="1801369"/>
              <a:ext cx="26163" cy="26150"/>
            </a:xfrm>
            <a:custGeom>
              <a:avLst/>
              <a:gdLst>
                <a:gd name="connsiteX0" fmla="*/ 15132 w 15191"/>
                <a:gd name="connsiteY0" fmla="*/ 8158 h 15183"/>
                <a:gd name="connsiteX1" fmla="*/ 8647 w 15191"/>
                <a:gd name="connsiteY1" fmla="*/ 51 h 15183"/>
                <a:gd name="connsiteX2" fmla="*/ 0 w 15191"/>
                <a:gd name="connsiteY2" fmla="*/ 8158 h 15183"/>
                <a:gd name="connsiteX3" fmla="*/ 7566 w 15191"/>
                <a:gd name="connsiteY3" fmla="*/ 15184 h 15183"/>
                <a:gd name="connsiteX4" fmla="*/ 15132 w 15191"/>
                <a:gd name="connsiteY4" fmla="*/ 8158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15132" y="8158"/>
                  </a:moveTo>
                  <a:cubicBezTo>
                    <a:pt x="15672" y="4375"/>
                    <a:pt x="12430" y="592"/>
                    <a:pt x="8647" y="51"/>
                  </a:cubicBezTo>
                  <a:cubicBezTo>
                    <a:pt x="4323" y="-489"/>
                    <a:pt x="0" y="3294"/>
                    <a:pt x="0" y="8158"/>
                  </a:cubicBezTo>
                  <a:cubicBezTo>
                    <a:pt x="0" y="11941"/>
                    <a:pt x="3243" y="15184"/>
                    <a:pt x="7566" y="15184"/>
                  </a:cubicBezTo>
                  <a:cubicBezTo>
                    <a:pt x="11349" y="15184"/>
                    <a:pt x="15132" y="11941"/>
                    <a:pt x="15132" y="815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8603039" y="1799307"/>
              <a:ext cx="26060" cy="27279"/>
            </a:xfrm>
            <a:custGeom>
              <a:avLst/>
              <a:gdLst>
                <a:gd name="connsiteX0" fmla="*/ 7566 w 15131"/>
                <a:gd name="connsiteY0" fmla="*/ 15840 h 15839"/>
                <a:gd name="connsiteX1" fmla="*/ 15132 w 15131"/>
                <a:gd name="connsiteY1" fmla="*/ 8814 h 15839"/>
                <a:gd name="connsiteX2" fmla="*/ 8647 w 15131"/>
                <a:gd name="connsiteY2" fmla="*/ 167 h 15839"/>
                <a:gd name="connsiteX3" fmla="*/ 0 w 15131"/>
                <a:gd name="connsiteY3" fmla="*/ 8274 h 15839"/>
                <a:gd name="connsiteX4" fmla="*/ 7566 w 15131"/>
                <a:gd name="connsiteY4" fmla="*/ 15840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839">
                  <a:moveTo>
                    <a:pt x="7566" y="15840"/>
                  </a:moveTo>
                  <a:cubicBezTo>
                    <a:pt x="11349" y="15840"/>
                    <a:pt x="15132" y="12597"/>
                    <a:pt x="15132" y="8814"/>
                  </a:cubicBezTo>
                  <a:cubicBezTo>
                    <a:pt x="15132" y="5031"/>
                    <a:pt x="12430" y="1248"/>
                    <a:pt x="8647" y="167"/>
                  </a:cubicBezTo>
                  <a:cubicBezTo>
                    <a:pt x="4323" y="-914"/>
                    <a:pt x="0" y="3410"/>
                    <a:pt x="0" y="8274"/>
                  </a:cubicBezTo>
                  <a:cubicBezTo>
                    <a:pt x="541" y="13137"/>
                    <a:pt x="3783" y="15840"/>
                    <a:pt x="7566" y="158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7928111" y="1801355"/>
              <a:ext cx="24436" cy="26280"/>
            </a:xfrm>
            <a:custGeom>
              <a:avLst/>
              <a:gdLst>
                <a:gd name="connsiteX0" fmla="*/ 8175 w 14188"/>
                <a:gd name="connsiteY0" fmla="*/ 59 h 15259"/>
                <a:gd name="connsiteX1" fmla="*/ 69 w 14188"/>
                <a:gd name="connsiteY1" fmla="*/ 6544 h 15259"/>
                <a:gd name="connsiteX2" fmla="*/ 6014 w 14188"/>
                <a:gd name="connsiteY2" fmla="*/ 15191 h 15259"/>
                <a:gd name="connsiteX3" fmla="*/ 14120 w 14188"/>
                <a:gd name="connsiteY3" fmla="*/ 8706 h 15259"/>
                <a:gd name="connsiteX4" fmla="*/ 8175 w 14188"/>
                <a:gd name="connsiteY4" fmla="*/ 59 h 1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59">
                  <a:moveTo>
                    <a:pt x="8175" y="59"/>
                  </a:moveTo>
                  <a:cubicBezTo>
                    <a:pt x="4392" y="-481"/>
                    <a:pt x="609" y="2761"/>
                    <a:pt x="69" y="6544"/>
                  </a:cubicBezTo>
                  <a:cubicBezTo>
                    <a:pt x="-471" y="10868"/>
                    <a:pt x="2231" y="14651"/>
                    <a:pt x="6014" y="15191"/>
                  </a:cubicBezTo>
                  <a:cubicBezTo>
                    <a:pt x="10337" y="15732"/>
                    <a:pt x="13579" y="13029"/>
                    <a:pt x="14120" y="8706"/>
                  </a:cubicBezTo>
                  <a:cubicBezTo>
                    <a:pt x="14660" y="4383"/>
                    <a:pt x="11958" y="600"/>
                    <a:pt x="817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8928809" y="690945"/>
              <a:ext cx="26992" cy="23459"/>
            </a:xfrm>
            <a:custGeom>
              <a:avLst/>
              <a:gdLst>
                <a:gd name="connsiteX0" fmla="*/ 15672 w 15672"/>
                <a:gd name="connsiteY0" fmla="*/ 6544 h 13621"/>
                <a:gd name="connsiteX1" fmla="*/ 9728 w 15672"/>
                <a:gd name="connsiteY1" fmla="*/ 59 h 13621"/>
                <a:gd name="connsiteX2" fmla="*/ 0 w 15672"/>
                <a:gd name="connsiteY2" fmla="*/ 7084 h 13621"/>
                <a:gd name="connsiteX3" fmla="*/ 5945 w 15672"/>
                <a:gd name="connsiteY3" fmla="*/ 13570 h 13621"/>
                <a:gd name="connsiteX4" fmla="*/ 15672 w 15672"/>
                <a:gd name="connsiteY4" fmla="*/ 6544 h 1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3621">
                  <a:moveTo>
                    <a:pt x="15672" y="6544"/>
                  </a:moveTo>
                  <a:cubicBezTo>
                    <a:pt x="15672" y="4382"/>
                    <a:pt x="12430" y="600"/>
                    <a:pt x="9728" y="59"/>
                  </a:cubicBezTo>
                  <a:cubicBezTo>
                    <a:pt x="4864" y="-481"/>
                    <a:pt x="0" y="2761"/>
                    <a:pt x="0" y="7084"/>
                  </a:cubicBezTo>
                  <a:cubicBezTo>
                    <a:pt x="0" y="10327"/>
                    <a:pt x="2702" y="13029"/>
                    <a:pt x="5945" y="13570"/>
                  </a:cubicBezTo>
                  <a:cubicBezTo>
                    <a:pt x="10268" y="14110"/>
                    <a:pt x="15672" y="10327"/>
                    <a:pt x="1567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8345125" y="701284"/>
              <a:ext cx="26268" cy="26060"/>
            </a:xfrm>
            <a:custGeom>
              <a:avLst/>
              <a:gdLst>
                <a:gd name="connsiteX0" fmla="*/ 7618 w 15252"/>
                <a:gd name="connsiteY0" fmla="*/ 0 h 15131"/>
                <a:gd name="connsiteX1" fmla="*/ 52 w 15252"/>
                <a:gd name="connsiteY1" fmla="*/ 9187 h 15131"/>
                <a:gd name="connsiteX2" fmla="*/ 8699 w 15252"/>
                <a:gd name="connsiteY2" fmla="*/ 15132 h 15131"/>
                <a:gd name="connsiteX3" fmla="*/ 15184 w 15252"/>
                <a:gd name="connsiteY3" fmla="*/ 7566 h 15131"/>
                <a:gd name="connsiteX4" fmla="*/ 7618 w 15252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131">
                  <a:moveTo>
                    <a:pt x="7618" y="0"/>
                  </a:moveTo>
                  <a:cubicBezTo>
                    <a:pt x="3294" y="0"/>
                    <a:pt x="-489" y="4323"/>
                    <a:pt x="52" y="9187"/>
                  </a:cubicBezTo>
                  <a:cubicBezTo>
                    <a:pt x="592" y="12970"/>
                    <a:pt x="4375" y="15132"/>
                    <a:pt x="8699" y="15132"/>
                  </a:cubicBezTo>
                  <a:cubicBezTo>
                    <a:pt x="13022" y="14591"/>
                    <a:pt x="15724" y="11349"/>
                    <a:pt x="15184" y="7566"/>
                  </a:cubicBezTo>
                  <a:cubicBezTo>
                    <a:pt x="14643" y="3242"/>
                    <a:pt x="11401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8510893" y="726337"/>
              <a:ext cx="26060" cy="26141"/>
            </a:xfrm>
            <a:custGeom>
              <a:avLst/>
              <a:gdLst>
                <a:gd name="connsiteX0" fmla="*/ 15132 w 15131"/>
                <a:gd name="connsiteY0" fmla="*/ 8152 h 15178"/>
                <a:gd name="connsiteX1" fmla="*/ 6485 w 15131"/>
                <a:gd name="connsiteY1" fmla="*/ 46 h 15178"/>
                <a:gd name="connsiteX2" fmla="*/ 0 w 15131"/>
                <a:gd name="connsiteY2" fmla="*/ 8152 h 15178"/>
                <a:gd name="connsiteX3" fmla="*/ 7566 w 15131"/>
                <a:gd name="connsiteY3" fmla="*/ 15178 h 15178"/>
                <a:gd name="connsiteX4" fmla="*/ 15132 w 15131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15132" y="8152"/>
                  </a:moveTo>
                  <a:cubicBezTo>
                    <a:pt x="15132" y="3829"/>
                    <a:pt x="10268" y="-494"/>
                    <a:pt x="6485" y="46"/>
                  </a:cubicBezTo>
                  <a:cubicBezTo>
                    <a:pt x="3242" y="587"/>
                    <a:pt x="0" y="4910"/>
                    <a:pt x="0" y="8152"/>
                  </a:cubicBezTo>
                  <a:cubicBezTo>
                    <a:pt x="540" y="11935"/>
                    <a:pt x="3783" y="15178"/>
                    <a:pt x="7566" y="15178"/>
                  </a:cubicBezTo>
                  <a:cubicBezTo>
                    <a:pt x="11349" y="15178"/>
                    <a:pt x="15132" y="1139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9265647" y="726315"/>
              <a:ext cx="24403" cy="26163"/>
            </a:xfrm>
            <a:custGeom>
              <a:avLst/>
              <a:gdLst>
                <a:gd name="connsiteX0" fmla="*/ 7625 w 14169"/>
                <a:gd name="connsiteY0" fmla="*/ 15191 h 15191"/>
                <a:gd name="connsiteX1" fmla="*/ 14110 w 14169"/>
                <a:gd name="connsiteY1" fmla="*/ 7085 h 15191"/>
                <a:gd name="connsiteX2" fmla="*/ 6544 w 14169"/>
                <a:gd name="connsiteY2" fmla="*/ 59 h 15191"/>
                <a:gd name="connsiteX3" fmla="*/ 59 w 14169"/>
                <a:gd name="connsiteY3" fmla="*/ 8165 h 15191"/>
                <a:gd name="connsiteX4" fmla="*/ 7625 w 14169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191">
                  <a:moveTo>
                    <a:pt x="7625" y="15191"/>
                  </a:moveTo>
                  <a:cubicBezTo>
                    <a:pt x="11408" y="15191"/>
                    <a:pt x="14651" y="11408"/>
                    <a:pt x="14110" y="7085"/>
                  </a:cubicBezTo>
                  <a:cubicBezTo>
                    <a:pt x="13570" y="2761"/>
                    <a:pt x="10327" y="-481"/>
                    <a:pt x="6544" y="59"/>
                  </a:cubicBezTo>
                  <a:cubicBezTo>
                    <a:pt x="2761" y="600"/>
                    <a:pt x="-481" y="4383"/>
                    <a:pt x="59" y="8165"/>
                  </a:cubicBezTo>
                  <a:cubicBezTo>
                    <a:pt x="59" y="12489"/>
                    <a:pt x="3842" y="15191"/>
                    <a:pt x="762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9578488" y="726127"/>
              <a:ext cx="26163" cy="26453"/>
            </a:xfrm>
            <a:custGeom>
              <a:avLst/>
              <a:gdLst>
                <a:gd name="connsiteX0" fmla="*/ 9187 w 15191"/>
                <a:gd name="connsiteY0" fmla="*/ 168 h 15359"/>
                <a:gd name="connsiteX1" fmla="*/ 0 w 15191"/>
                <a:gd name="connsiteY1" fmla="*/ 7734 h 15359"/>
                <a:gd name="connsiteX2" fmla="*/ 7026 w 15191"/>
                <a:gd name="connsiteY2" fmla="*/ 15300 h 15359"/>
                <a:gd name="connsiteX3" fmla="*/ 15132 w 15191"/>
                <a:gd name="connsiteY3" fmla="*/ 8815 h 15359"/>
                <a:gd name="connsiteX4" fmla="*/ 9187 w 15191"/>
                <a:gd name="connsiteY4" fmla="*/ 168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9187" y="168"/>
                  </a:moveTo>
                  <a:cubicBezTo>
                    <a:pt x="5404" y="-913"/>
                    <a:pt x="0" y="3411"/>
                    <a:pt x="0" y="7734"/>
                  </a:cubicBezTo>
                  <a:cubicBezTo>
                    <a:pt x="0" y="11517"/>
                    <a:pt x="3243" y="14759"/>
                    <a:pt x="7026" y="15300"/>
                  </a:cubicBezTo>
                  <a:cubicBezTo>
                    <a:pt x="10809" y="15840"/>
                    <a:pt x="14592" y="12598"/>
                    <a:pt x="15132" y="8815"/>
                  </a:cubicBezTo>
                  <a:cubicBezTo>
                    <a:pt x="15672" y="5572"/>
                    <a:pt x="12430" y="1249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8420489" y="739345"/>
              <a:ext cx="24436" cy="26280"/>
            </a:xfrm>
            <a:custGeom>
              <a:avLst/>
              <a:gdLst>
                <a:gd name="connsiteX0" fmla="*/ 8175 w 14188"/>
                <a:gd name="connsiteY0" fmla="*/ 15191 h 15259"/>
                <a:gd name="connsiteX1" fmla="*/ 14120 w 14188"/>
                <a:gd name="connsiteY1" fmla="*/ 6544 h 15259"/>
                <a:gd name="connsiteX2" fmla="*/ 6013 w 14188"/>
                <a:gd name="connsiteY2" fmla="*/ 59 h 15259"/>
                <a:gd name="connsiteX3" fmla="*/ 69 w 14188"/>
                <a:gd name="connsiteY3" fmla="*/ 8706 h 15259"/>
                <a:gd name="connsiteX4" fmla="*/ 8175 w 14188"/>
                <a:gd name="connsiteY4" fmla="*/ 15191 h 1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59">
                  <a:moveTo>
                    <a:pt x="8175" y="15191"/>
                  </a:moveTo>
                  <a:cubicBezTo>
                    <a:pt x="11958" y="14651"/>
                    <a:pt x="14660" y="10868"/>
                    <a:pt x="14120" y="6544"/>
                  </a:cubicBezTo>
                  <a:cubicBezTo>
                    <a:pt x="13580" y="2761"/>
                    <a:pt x="9796" y="-481"/>
                    <a:pt x="6013" y="59"/>
                  </a:cubicBezTo>
                  <a:cubicBezTo>
                    <a:pt x="2230" y="599"/>
                    <a:pt x="-472" y="4382"/>
                    <a:pt x="69" y="8706"/>
                  </a:cubicBezTo>
                  <a:cubicBezTo>
                    <a:pt x="609" y="13029"/>
                    <a:pt x="4392" y="15732"/>
                    <a:pt x="817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8333929" y="646369"/>
              <a:ext cx="24317" cy="26060"/>
            </a:xfrm>
            <a:custGeom>
              <a:avLst/>
              <a:gdLst>
                <a:gd name="connsiteX0" fmla="*/ 6553 w 14119"/>
                <a:gd name="connsiteY0" fmla="*/ 15132 h 15131"/>
                <a:gd name="connsiteX1" fmla="*/ 14119 w 14119"/>
                <a:gd name="connsiteY1" fmla="*/ 8106 h 15131"/>
                <a:gd name="connsiteX2" fmla="*/ 7094 w 14119"/>
                <a:gd name="connsiteY2" fmla="*/ 0 h 15131"/>
                <a:gd name="connsiteX3" fmla="*/ 69 w 14119"/>
                <a:gd name="connsiteY3" fmla="*/ 7566 h 15131"/>
                <a:gd name="connsiteX4" fmla="*/ 6553 w 14119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5131">
                  <a:moveTo>
                    <a:pt x="6553" y="15132"/>
                  </a:moveTo>
                  <a:cubicBezTo>
                    <a:pt x="10336" y="15132"/>
                    <a:pt x="14119" y="11889"/>
                    <a:pt x="14119" y="8106"/>
                  </a:cubicBezTo>
                  <a:cubicBezTo>
                    <a:pt x="14119" y="4323"/>
                    <a:pt x="10877" y="540"/>
                    <a:pt x="7094" y="0"/>
                  </a:cubicBezTo>
                  <a:cubicBezTo>
                    <a:pt x="3311" y="0"/>
                    <a:pt x="69" y="3242"/>
                    <a:pt x="69" y="7566"/>
                  </a:cubicBezTo>
                  <a:cubicBezTo>
                    <a:pt x="-472" y="11349"/>
                    <a:pt x="2230" y="15132"/>
                    <a:pt x="6553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9840876" y="645439"/>
              <a:ext cx="26251" cy="26163"/>
            </a:xfrm>
            <a:custGeom>
              <a:avLst/>
              <a:gdLst>
                <a:gd name="connsiteX0" fmla="*/ 7618 w 15242"/>
                <a:gd name="connsiteY0" fmla="*/ 0 h 15191"/>
                <a:gd name="connsiteX1" fmla="*/ 52 w 15242"/>
                <a:gd name="connsiteY1" fmla="*/ 9187 h 15191"/>
                <a:gd name="connsiteX2" fmla="*/ 8699 w 15242"/>
                <a:gd name="connsiteY2" fmla="*/ 15132 h 15191"/>
                <a:gd name="connsiteX3" fmla="*/ 15183 w 15242"/>
                <a:gd name="connsiteY3" fmla="*/ 7025 h 15191"/>
                <a:gd name="connsiteX4" fmla="*/ 7618 w 15242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7618" y="0"/>
                  </a:moveTo>
                  <a:cubicBezTo>
                    <a:pt x="3294" y="0"/>
                    <a:pt x="-489" y="5404"/>
                    <a:pt x="52" y="9187"/>
                  </a:cubicBezTo>
                  <a:cubicBezTo>
                    <a:pt x="592" y="12430"/>
                    <a:pt x="5456" y="15672"/>
                    <a:pt x="8699" y="15132"/>
                  </a:cubicBezTo>
                  <a:cubicBezTo>
                    <a:pt x="12481" y="14591"/>
                    <a:pt x="15724" y="10268"/>
                    <a:pt x="15183" y="7025"/>
                  </a:cubicBezTo>
                  <a:cubicBezTo>
                    <a:pt x="15183" y="3783"/>
                    <a:pt x="10860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9618510" y="650093"/>
              <a:ext cx="26162" cy="25230"/>
            </a:xfrm>
            <a:custGeom>
              <a:avLst/>
              <a:gdLst>
                <a:gd name="connsiteX0" fmla="*/ 7025 w 15190"/>
                <a:gd name="connsiteY0" fmla="*/ 0 h 14649"/>
                <a:gd name="connsiteX1" fmla="*/ 0 w 15190"/>
                <a:gd name="connsiteY1" fmla="*/ 7025 h 14649"/>
                <a:gd name="connsiteX2" fmla="*/ 8647 w 15190"/>
                <a:gd name="connsiteY2" fmla="*/ 14591 h 14649"/>
                <a:gd name="connsiteX3" fmla="*/ 15132 w 15190"/>
                <a:gd name="connsiteY3" fmla="*/ 6485 h 14649"/>
                <a:gd name="connsiteX4" fmla="*/ 7025 w 15190"/>
                <a:gd name="connsiteY4" fmla="*/ 0 h 1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4649">
                  <a:moveTo>
                    <a:pt x="7025" y="0"/>
                  </a:moveTo>
                  <a:cubicBezTo>
                    <a:pt x="2702" y="0"/>
                    <a:pt x="0" y="3242"/>
                    <a:pt x="0" y="7025"/>
                  </a:cubicBezTo>
                  <a:cubicBezTo>
                    <a:pt x="0" y="11889"/>
                    <a:pt x="4323" y="15132"/>
                    <a:pt x="8647" y="14591"/>
                  </a:cubicBezTo>
                  <a:cubicBezTo>
                    <a:pt x="12430" y="14051"/>
                    <a:pt x="15672" y="9728"/>
                    <a:pt x="15132" y="6485"/>
                  </a:cubicBezTo>
                  <a:cubicBezTo>
                    <a:pt x="14591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9200492" y="663022"/>
              <a:ext cx="26263" cy="24302"/>
            </a:xfrm>
            <a:custGeom>
              <a:avLst/>
              <a:gdLst>
                <a:gd name="connsiteX0" fmla="*/ 7084 w 15249"/>
                <a:gd name="connsiteY0" fmla="*/ 59 h 14110"/>
                <a:gd name="connsiteX1" fmla="*/ 59 w 15249"/>
                <a:gd name="connsiteY1" fmla="*/ 7625 h 14110"/>
                <a:gd name="connsiteX2" fmla="*/ 8165 w 15249"/>
                <a:gd name="connsiteY2" fmla="*/ 14110 h 14110"/>
                <a:gd name="connsiteX3" fmla="*/ 15191 w 15249"/>
                <a:gd name="connsiteY3" fmla="*/ 6544 h 14110"/>
                <a:gd name="connsiteX4" fmla="*/ 7084 w 15249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110">
                  <a:moveTo>
                    <a:pt x="7084" y="59"/>
                  </a:moveTo>
                  <a:cubicBezTo>
                    <a:pt x="2761" y="600"/>
                    <a:pt x="-481" y="3842"/>
                    <a:pt x="59" y="7625"/>
                  </a:cubicBezTo>
                  <a:cubicBezTo>
                    <a:pt x="599" y="11408"/>
                    <a:pt x="4382" y="14110"/>
                    <a:pt x="8165" y="14110"/>
                  </a:cubicBezTo>
                  <a:cubicBezTo>
                    <a:pt x="12489" y="14110"/>
                    <a:pt x="15731" y="10327"/>
                    <a:pt x="15191" y="6544"/>
                  </a:cubicBezTo>
                  <a:cubicBezTo>
                    <a:pt x="14650" y="2761"/>
                    <a:pt x="11408" y="-481"/>
                    <a:pt x="708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9510440" y="663022"/>
              <a:ext cx="26263" cy="24403"/>
            </a:xfrm>
            <a:custGeom>
              <a:avLst/>
              <a:gdLst>
                <a:gd name="connsiteX0" fmla="*/ 8165 w 15249"/>
                <a:gd name="connsiteY0" fmla="*/ 59 h 14169"/>
                <a:gd name="connsiteX1" fmla="*/ 59 w 15249"/>
                <a:gd name="connsiteY1" fmla="*/ 6544 h 14169"/>
                <a:gd name="connsiteX2" fmla="*/ 7084 w 15249"/>
                <a:gd name="connsiteY2" fmla="*/ 14110 h 14169"/>
                <a:gd name="connsiteX3" fmla="*/ 15191 w 15249"/>
                <a:gd name="connsiteY3" fmla="*/ 7625 h 14169"/>
                <a:gd name="connsiteX4" fmla="*/ 8165 w 15249"/>
                <a:gd name="connsiteY4" fmla="*/ 59 h 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169">
                  <a:moveTo>
                    <a:pt x="8165" y="59"/>
                  </a:moveTo>
                  <a:cubicBezTo>
                    <a:pt x="4382" y="-481"/>
                    <a:pt x="600" y="2761"/>
                    <a:pt x="59" y="6544"/>
                  </a:cubicBezTo>
                  <a:cubicBezTo>
                    <a:pt x="-481" y="10327"/>
                    <a:pt x="2761" y="14110"/>
                    <a:pt x="7084" y="14110"/>
                  </a:cubicBezTo>
                  <a:cubicBezTo>
                    <a:pt x="10867" y="14651"/>
                    <a:pt x="14650" y="11408"/>
                    <a:pt x="15191" y="7625"/>
                  </a:cubicBezTo>
                  <a:cubicBezTo>
                    <a:pt x="15731" y="3842"/>
                    <a:pt x="12489" y="59"/>
                    <a:pt x="816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8668193" y="796224"/>
              <a:ext cx="25130" cy="25249"/>
            </a:xfrm>
            <a:custGeom>
              <a:avLst/>
              <a:gdLst>
                <a:gd name="connsiteX0" fmla="*/ 7025 w 14591"/>
                <a:gd name="connsiteY0" fmla="*/ 14592 h 14660"/>
                <a:gd name="connsiteX1" fmla="*/ 14592 w 14591"/>
                <a:gd name="connsiteY1" fmla="*/ 8106 h 14660"/>
                <a:gd name="connsiteX2" fmla="*/ 8106 w 14591"/>
                <a:gd name="connsiteY2" fmla="*/ 0 h 14660"/>
                <a:gd name="connsiteX3" fmla="*/ 0 w 14591"/>
                <a:gd name="connsiteY3" fmla="*/ 7026 h 14660"/>
                <a:gd name="connsiteX4" fmla="*/ 7025 w 14591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660">
                  <a:moveTo>
                    <a:pt x="7025" y="14592"/>
                  </a:moveTo>
                  <a:cubicBezTo>
                    <a:pt x="11349" y="15132"/>
                    <a:pt x="14592" y="12430"/>
                    <a:pt x="14592" y="8106"/>
                  </a:cubicBezTo>
                  <a:cubicBezTo>
                    <a:pt x="14592" y="3783"/>
                    <a:pt x="11889" y="0"/>
                    <a:pt x="8106" y="0"/>
                  </a:cubicBezTo>
                  <a:cubicBezTo>
                    <a:pt x="4323" y="0"/>
                    <a:pt x="541" y="3243"/>
                    <a:pt x="0" y="7026"/>
                  </a:cubicBezTo>
                  <a:cubicBezTo>
                    <a:pt x="0" y="10268"/>
                    <a:pt x="3243" y="14051"/>
                    <a:pt x="702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9174462" y="739368"/>
              <a:ext cx="26234" cy="26139"/>
            </a:xfrm>
            <a:custGeom>
              <a:avLst/>
              <a:gdLst>
                <a:gd name="connsiteX0" fmla="*/ 7607 w 15232"/>
                <a:gd name="connsiteY0" fmla="*/ 15178 h 15177"/>
                <a:gd name="connsiteX1" fmla="*/ 15173 w 15232"/>
                <a:gd name="connsiteY1" fmla="*/ 8152 h 15177"/>
                <a:gd name="connsiteX2" fmla="*/ 8688 w 15232"/>
                <a:gd name="connsiteY2" fmla="*/ 46 h 15177"/>
                <a:gd name="connsiteX3" fmla="*/ 41 w 15232"/>
                <a:gd name="connsiteY3" fmla="*/ 7612 h 15177"/>
                <a:gd name="connsiteX4" fmla="*/ 7607 w 15232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7607" y="15178"/>
                  </a:moveTo>
                  <a:cubicBezTo>
                    <a:pt x="11390" y="15178"/>
                    <a:pt x="14633" y="11935"/>
                    <a:pt x="15173" y="8152"/>
                  </a:cubicBezTo>
                  <a:cubicBezTo>
                    <a:pt x="15713" y="4369"/>
                    <a:pt x="12471" y="586"/>
                    <a:pt x="8688" y="46"/>
                  </a:cubicBezTo>
                  <a:cubicBezTo>
                    <a:pt x="4365" y="-494"/>
                    <a:pt x="-499" y="3829"/>
                    <a:pt x="41" y="7612"/>
                  </a:cubicBezTo>
                  <a:cubicBezTo>
                    <a:pt x="582" y="11935"/>
                    <a:pt x="3824" y="15178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9929099" y="740275"/>
              <a:ext cx="26439" cy="25304"/>
            </a:xfrm>
            <a:custGeom>
              <a:avLst/>
              <a:gdLst>
                <a:gd name="connsiteX0" fmla="*/ 8274 w 15351"/>
                <a:gd name="connsiteY0" fmla="*/ 59 h 14692"/>
                <a:gd name="connsiteX1" fmla="*/ 168 w 15351"/>
                <a:gd name="connsiteY1" fmla="*/ 6004 h 14692"/>
                <a:gd name="connsiteX2" fmla="*/ 7734 w 15351"/>
                <a:gd name="connsiteY2" fmla="*/ 14651 h 14692"/>
                <a:gd name="connsiteX3" fmla="*/ 15300 w 15351"/>
                <a:gd name="connsiteY3" fmla="*/ 7625 h 14692"/>
                <a:gd name="connsiteX4" fmla="*/ 8274 w 15351"/>
                <a:gd name="connsiteY4" fmla="*/ 59 h 1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1" h="14692">
                  <a:moveTo>
                    <a:pt x="8274" y="59"/>
                  </a:moveTo>
                  <a:cubicBezTo>
                    <a:pt x="4491" y="-481"/>
                    <a:pt x="709" y="2761"/>
                    <a:pt x="168" y="6004"/>
                  </a:cubicBezTo>
                  <a:cubicBezTo>
                    <a:pt x="-913" y="10328"/>
                    <a:pt x="3411" y="15192"/>
                    <a:pt x="7734" y="14651"/>
                  </a:cubicBezTo>
                  <a:cubicBezTo>
                    <a:pt x="11517" y="14651"/>
                    <a:pt x="14760" y="11408"/>
                    <a:pt x="15300" y="7625"/>
                  </a:cubicBezTo>
                  <a:cubicBezTo>
                    <a:pt x="15840" y="4383"/>
                    <a:pt x="12057" y="600"/>
                    <a:pt x="827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9497431" y="752478"/>
              <a:ext cx="26139" cy="26132"/>
            </a:xfrm>
            <a:custGeom>
              <a:avLst/>
              <a:gdLst>
                <a:gd name="connsiteX0" fmla="*/ 8152 w 15177"/>
                <a:gd name="connsiteY0" fmla="*/ 0 h 15173"/>
                <a:gd name="connsiteX1" fmla="*/ 46 w 15177"/>
                <a:gd name="connsiteY1" fmla="*/ 6485 h 15173"/>
                <a:gd name="connsiteX2" fmla="*/ 8152 w 15177"/>
                <a:gd name="connsiteY2" fmla="*/ 15132 h 15173"/>
                <a:gd name="connsiteX3" fmla="*/ 15178 w 15177"/>
                <a:gd name="connsiteY3" fmla="*/ 7566 h 15173"/>
                <a:gd name="connsiteX4" fmla="*/ 8152 w 15177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0"/>
                  </a:moveTo>
                  <a:cubicBezTo>
                    <a:pt x="4369" y="0"/>
                    <a:pt x="586" y="3242"/>
                    <a:pt x="46" y="6485"/>
                  </a:cubicBezTo>
                  <a:cubicBezTo>
                    <a:pt x="-495" y="10809"/>
                    <a:pt x="3829" y="15672"/>
                    <a:pt x="8152" y="15132"/>
                  </a:cubicBezTo>
                  <a:cubicBezTo>
                    <a:pt x="11935" y="14591"/>
                    <a:pt x="15178" y="10809"/>
                    <a:pt x="1517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8245544" y="766360"/>
              <a:ext cx="24396" cy="26241"/>
            </a:xfrm>
            <a:custGeom>
              <a:avLst/>
              <a:gdLst>
                <a:gd name="connsiteX0" fmla="*/ 8152 w 14165"/>
                <a:gd name="connsiteY0" fmla="*/ 15178 h 15236"/>
                <a:gd name="connsiteX1" fmla="*/ 14097 w 14165"/>
                <a:gd name="connsiteY1" fmla="*/ 6531 h 15236"/>
                <a:gd name="connsiteX2" fmla="*/ 8152 w 14165"/>
                <a:gd name="connsiteY2" fmla="*/ 46 h 15236"/>
                <a:gd name="connsiteX3" fmla="*/ 46 w 14165"/>
                <a:gd name="connsiteY3" fmla="*/ 8693 h 15236"/>
                <a:gd name="connsiteX4" fmla="*/ 8152 w 14165"/>
                <a:gd name="connsiteY4" fmla="*/ 15178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" h="15236">
                  <a:moveTo>
                    <a:pt x="8152" y="15178"/>
                  </a:moveTo>
                  <a:cubicBezTo>
                    <a:pt x="11935" y="14637"/>
                    <a:pt x="14637" y="10854"/>
                    <a:pt x="14097" y="6531"/>
                  </a:cubicBezTo>
                  <a:cubicBezTo>
                    <a:pt x="13557" y="3288"/>
                    <a:pt x="11935" y="586"/>
                    <a:pt x="8152" y="46"/>
                  </a:cubicBezTo>
                  <a:cubicBezTo>
                    <a:pt x="3829" y="-495"/>
                    <a:pt x="-495" y="3829"/>
                    <a:pt x="46" y="8693"/>
                  </a:cubicBezTo>
                  <a:cubicBezTo>
                    <a:pt x="586" y="12476"/>
                    <a:pt x="4369" y="15718"/>
                    <a:pt x="8152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9754301" y="765430"/>
              <a:ext cx="25311" cy="26229"/>
            </a:xfrm>
            <a:custGeom>
              <a:avLst/>
              <a:gdLst>
                <a:gd name="connsiteX0" fmla="*/ 14651 w 14696"/>
                <a:gd name="connsiteY0" fmla="*/ 8152 h 15229"/>
                <a:gd name="connsiteX1" fmla="*/ 6544 w 14696"/>
                <a:gd name="connsiteY1" fmla="*/ 46 h 15229"/>
                <a:gd name="connsiteX2" fmla="*/ 59 w 14696"/>
                <a:gd name="connsiteY2" fmla="*/ 7612 h 15229"/>
                <a:gd name="connsiteX3" fmla="*/ 7085 w 14696"/>
                <a:gd name="connsiteY3" fmla="*/ 15178 h 15229"/>
                <a:gd name="connsiteX4" fmla="*/ 14651 w 14696"/>
                <a:gd name="connsiteY4" fmla="*/ 8152 h 1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6" h="15229">
                  <a:moveTo>
                    <a:pt x="14651" y="8152"/>
                  </a:moveTo>
                  <a:cubicBezTo>
                    <a:pt x="15191" y="3829"/>
                    <a:pt x="10868" y="-494"/>
                    <a:pt x="6544" y="46"/>
                  </a:cubicBezTo>
                  <a:cubicBezTo>
                    <a:pt x="2761" y="587"/>
                    <a:pt x="-481" y="3829"/>
                    <a:pt x="59" y="7612"/>
                  </a:cubicBezTo>
                  <a:cubicBezTo>
                    <a:pt x="59" y="11395"/>
                    <a:pt x="3842" y="15178"/>
                    <a:pt x="7085" y="15178"/>
                  </a:cubicBezTo>
                  <a:cubicBezTo>
                    <a:pt x="10327" y="15718"/>
                    <a:pt x="14110" y="11935"/>
                    <a:pt x="14651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8135791" y="783114"/>
              <a:ext cx="25220" cy="26139"/>
            </a:xfrm>
            <a:custGeom>
              <a:avLst/>
              <a:gdLst>
                <a:gd name="connsiteX0" fmla="*/ 14592 w 14643"/>
                <a:gd name="connsiteY0" fmla="*/ 8693 h 15177"/>
                <a:gd name="connsiteX1" fmla="*/ 7026 w 14643"/>
                <a:gd name="connsiteY1" fmla="*/ 46 h 15177"/>
                <a:gd name="connsiteX2" fmla="*/ 0 w 14643"/>
                <a:gd name="connsiteY2" fmla="*/ 7612 h 15177"/>
                <a:gd name="connsiteX3" fmla="*/ 7026 w 14643"/>
                <a:gd name="connsiteY3" fmla="*/ 15178 h 15177"/>
                <a:gd name="connsiteX4" fmla="*/ 14592 w 14643"/>
                <a:gd name="connsiteY4" fmla="*/ 8693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5177">
                  <a:moveTo>
                    <a:pt x="14592" y="8693"/>
                  </a:moveTo>
                  <a:cubicBezTo>
                    <a:pt x="15132" y="3829"/>
                    <a:pt x="11349" y="-495"/>
                    <a:pt x="7026" y="46"/>
                  </a:cubicBezTo>
                  <a:cubicBezTo>
                    <a:pt x="3243" y="586"/>
                    <a:pt x="0" y="3829"/>
                    <a:pt x="0" y="7612"/>
                  </a:cubicBezTo>
                  <a:cubicBezTo>
                    <a:pt x="0" y="11395"/>
                    <a:pt x="3243" y="14637"/>
                    <a:pt x="7026" y="15178"/>
                  </a:cubicBezTo>
                  <a:cubicBezTo>
                    <a:pt x="10809" y="15178"/>
                    <a:pt x="14051" y="12476"/>
                    <a:pt x="1459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8929741" y="482553"/>
              <a:ext cx="26139" cy="26162"/>
            </a:xfrm>
            <a:custGeom>
              <a:avLst/>
              <a:gdLst>
                <a:gd name="connsiteX0" fmla="*/ 15132 w 15177"/>
                <a:gd name="connsiteY0" fmla="*/ 8647 h 15190"/>
                <a:gd name="connsiteX1" fmla="*/ 7025 w 15177"/>
                <a:gd name="connsiteY1" fmla="*/ 0 h 15190"/>
                <a:gd name="connsiteX2" fmla="*/ 0 w 15177"/>
                <a:gd name="connsiteY2" fmla="*/ 7566 h 15190"/>
                <a:gd name="connsiteX3" fmla="*/ 7025 w 15177"/>
                <a:gd name="connsiteY3" fmla="*/ 15132 h 15190"/>
                <a:gd name="connsiteX4" fmla="*/ 15132 w 15177"/>
                <a:gd name="connsiteY4" fmla="*/ 8647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0">
                  <a:moveTo>
                    <a:pt x="15132" y="8647"/>
                  </a:moveTo>
                  <a:cubicBezTo>
                    <a:pt x="15672" y="4323"/>
                    <a:pt x="1134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0809" y="15672"/>
                    <a:pt x="14591" y="12430"/>
                    <a:pt x="15132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9578417" y="496516"/>
              <a:ext cx="26132" cy="26139"/>
            </a:xfrm>
            <a:custGeom>
              <a:avLst/>
              <a:gdLst>
                <a:gd name="connsiteX0" fmla="*/ 41 w 15173"/>
                <a:gd name="connsiteY0" fmla="*/ 7025 h 15177"/>
                <a:gd name="connsiteX1" fmla="*/ 8688 w 15173"/>
                <a:gd name="connsiteY1" fmla="*/ 15132 h 15177"/>
                <a:gd name="connsiteX2" fmla="*/ 15173 w 15173"/>
                <a:gd name="connsiteY2" fmla="*/ 7025 h 15177"/>
                <a:gd name="connsiteX3" fmla="*/ 7607 w 15173"/>
                <a:gd name="connsiteY3" fmla="*/ 0 h 15177"/>
                <a:gd name="connsiteX4" fmla="*/ 41 w 15173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41" y="7025"/>
                  </a:moveTo>
                  <a:cubicBezTo>
                    <a:pt x="-499" y="11349"/>
                    <a:pt x="4365" y="15672"/>
                    <a:pt x="8688" y="15132"/>
                  </a:cubicBezTo>
                  <a:cubicBezTo>
                    <a:pt x="11931" y="14591"/>
                    <a:pt x="15173" y="10809"/>
                    <a:pt x="15173" y="7025"/>
                  </a:cubicBezTo>
                  <a:cubicBezTo>
                    <a:pt x="15173" y="3242"/>
                    <a:pt x="11390" y="0"/>
                    <a:pt x="7607" y="0"/>
                  </a:cubicBezTo>
                  <a:cubicBezTo>
                    <a:pt x="3824" y="0"/>
                    <a:pt x="582" y="3242"/>
                    <a:pt x="4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8386169" y="502099"/>
              <a:ext cx="26163" cy="26992"/>
            </a:xfrm>
            <a:custGeom>
              <a:avLst/>
              <a:gdLst>
                <a:gd name="connsiteX0" fmla="*/ 7566 w 15191"/>
                <a:gd name="connsiteY0" fmla="*/ 15672 h 15672"/>
                <a:gd name="connsiteX1" fmla="*/ 15132 w 15191"/>
                <a:gd name="connsiteY1" fmla="*/ 8106 h 15672"/>
                <a:gd name="connsiteX2" fmla="*/ 8647 w 15191"/>
                <a:gd name="connsiteY2" fmla="*/ 0 h 15672"/>
                <a:gd name="connsiteX3" fmla="*/ 0 w 15191"/>
                <a:gd name="connsiteY3" fmla="*/ 8106 h 15672"/>
                <a:gd name="connsiteX4" fmla="*/ 7566 w 15191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672">
                  <a:moveTo>
                    <a:pt x="7566" y="15672"/>
                  </a:moveTo>
                  <a:cubicBezTo>
                    <a:pt x="11349" y="15672"/>
                    <a:pt x="14592" y="12430"/>
                    <a:pt x="15132" y="8106"/>
                  </a:cubicBezTo>
                  <a:cubicBezTo>
                    <a:pt x="15672" y="4323"/>
                    <a:pt x="12430" y="540"/>
                    <a:pt x="8647" y="0"/>
                  </a:cubicBezTo>
                  <a:cubicBezTo>
                    <a:pt x="3783" y="0"/>
                    <a:pt x="0" y="3783"/>
                    <a:pt x="0" y="8106"/>
                  </a:cubicBezTo>
                  <a:cubicBezTo>
                    <a:pt x="0" y="12430"/>
                    <a:pt x="3783" y="15672"/>
                    <a:pt x="7566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9422760" y="501998"/>
              <a:ext cx="26451" cy="26251"/>
            </a:xfrm>
            <a:custGeom>
              <a:avLst/>
              <a:gdLst>
                <a:gd name="connsiteX0" fmla="*/ 15300 w 15358"/>
                <a:gd name="connsiteY0" fmla="*/ 8166 h 15242"/>
                <a:gd name="connsiteX1" fmla="*/ 8815 w 15358"/>
                <a:gd name="connsiteY1" fmla="*/ 59 h 15242"/>
                <a:gd name="connsiteX2" fmla="*/ 168 w 15358"/>
                <a:gd name="connsiteY2" fmla="*/ 6004 h 15242"/>
                <a:gd name="connsiteX3" fmla="*/ 7734 w 15358"/>
                <a:gd name="connsiteY3" fmla="*/ 15191 h 15242"/>
                <a:gd name="connsiteX4" fmla="*/ 15300 w 15358"/>
                <a:gd name="connsiteY4" fmla="*/ 8166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242">
                  <a:moveTo>
                    <a:pt x="15300" y="8166"/>
                  </a:moveTo>
                  <a:cubicBezTo>
                    <a:pt x="15840" y="4383"/>
                    <a:pt x="12598" y="600"/>
                    <a:pt x="8815" y="59"/>
                  </a:cubicBezTo>
                  <a:cubicBezTo>
                    <a:pt x="5032" y="-481"/>
                    <a:pt x="708" y="2761"/>
                    <a:pt x="168" y="6004"/>
                  </a:cubicBezTo>
                  <a:cubicBezTo>
                    <a:pt x="-913" y="10328"/>
                    <a:pt x="3410" y="15191"/>
                    <a:pt x="7734" y="15191"/>
                  </a:cubicBezTo>
                  <a:cubicBezTo>
                    <a:pt x="11517" y="15732"/>
                    <a:pt x="14759" y="11949"/>
                    <a:pt x="15300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8743585" y="536538"/>
              <a:ext cx="25232" cy="25220"/>
            </a:xfrm>
            <a:custGeom>
              <a:avLst/>
              <a:gdLst>
                <a:gd name="connsiteX0" fmla="*/ 8647 w 14650"/>
                <a:gd name="connsiteY0" fmla="*/ 14592 h 14643"/>
                <a:gd name="connsiteX1" fmla="*/ 14591 w 14650"/>
                <a:gd name="connsiteY1" fmla="*/ 6485 h 14643"/>
                <a:gd name="connsiteX2" fmla="*/ 7025 w 14650"/>
                <a:gd name="connsiteY2" fmla="*/ 0 h 14643"/>
                <a:gd name="connsiteX3" fmla="*/ 0 w 14650"/>
                <a:gd name="connsiteY3" fmla="*/ 7025 h 14643"/>
                <a:gd name="connsiteX4" fmla="*/ 8647 w 14650"/>
                <a:gd name="connsiteY4" fmla="*/ 1459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43">
                  <a:moveTo>
                    <a:pt x="8647" y="14592"/>
                  </a:moveTo>
                  <a:cubicBezTo>
                    <a:pt x="11889" y="14051"/>
                    <a:pt x="15132" y="10268"/>
                    <a:pt x="14591" y="6485"/>
                  </a:cubicBezTo>
                  <a:cubicBezTo>
                    <a:pt x="14591" y="2162"/>
                    <a:pt x="11349" y="0"/>
                    <a:pt x="7025" y="0"/>
                  </a:cubicBezTo>
                  <a:cubicBezTo>
                    <a:pt x="2702" y="0"/>
                    <a:pt x="0" y="3242"/>
                    <a:pt x="0" y="7025"/>
                  </a:cubicBezTo>
                  <a:cubicBezTo>
                    <a:pt x="0" y="11349"/>
                    <a:pt x="4323" y="15132"/>
                    <a:pt x="8647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8743585" y="356798"/>
              <a:ext cx="25247" cy="25232"/>
            </a:xfrm>
            <a:custGeom>
              <a:avLst/>
              <a:gdLst>
                <a:gd name="connsiteX0" fmla="*/ 8106 w 14659"/>
                <a:gd name="connsiteY0" fmla="*/ 14650 h 14650"/>
                <a:gd name="connsiteX1" fmla="*/ 14591 w 14659"/>
                <a:gd name="connsiteY1" fmla="*/ 7085 h 14650"/>
                <a:gd name="connsiteX2" fmla="*/ 7025 w 14659"/>
                <a:gd name="connsiteY2" fmla="*/ 59 h 14650"/>
                <a:gd name="connsiteX3" fmla="*/ 0 w 14659"/>
                <a:gd name="connsiteY3" fmla="*/ 8165 h 14650"/>
                <a:gd name="connsiteX4" fmla="*/ 8106 w 14659"/>
                <a:gd name="connsiteY4" fmla="*/ 1465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650">
                  <a:moveTo>
                    <a:pt x="8106" y="14650"/>
                  </a:moveTo>
                  <a:cubicBezTo>
                    <a:pt x="12430" y="14650"/>
                    <a:pt x="15132" y="11408"/>
                    <a:pt x="14591" y="7085"/>
                  </a:cubicBezTo>
                  <a:cubicBezTo>
                    <a:pt x="14051" y="2761"/>
                    <a:pt x="10809" y="-482"/>
                    <a:pt x="7025" y="59"/>
                  </a:cubicBezTo>
                  <a:cubicBezTo>
                    <a:pt x="3242" y="599"/>
                    <a:pt x="0" y="4382"/>
                    <a:pt x="0" y="8165"/>
                  </a:cubicBezTo>
                  <a:cubicBezTo>
                    <a:pt x="0" y="11948"/>
                    <a:pt x="3783" y="14650"/>
                    <a:pt x="8106" y="1465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9086110" y="394981"/>
              <a:ext cx="26162" cy="26139"/>
            </a:xfrm>
            <a:custGeom>
              <a:avLst/>
              <a:gdLst>
                <a:gd name="connsiteX0" fmla="*/ 8647 w 15190"/>
                <a:gd name="connsiteY0" fmla="*/ 46 h 15177"/>
                <a:gd name="connsiteX1" fmla="*/ 0 w 15190"/>
                <a:gd name="connsiteY1" fmla="*/ 8152 h 15177"/>
                <a:gd name="connsiteX2" fmla="*/ 7566 w 15190"/>
                <a:gd name="connsiteY2" fmla="*/ 15178 h 15177"/>
                <a:gd name="connsiteX3" fmla="*/ 15132 w 15190"/>
                <a:gd name="connsiteY3" fmla="*/ 8152 h 15177"/>
                <a:gd name="connsiteX4" fmla="*/ 8647 w 1519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177">
                  <a:moveTo>
                    <a:pt x="864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349" y="15178"/>
                    <a:pt x="14592" y="11935"/>
                    <a:pt x="15132" y="8152"/>
                  </a:cubicBezTo>
                  <a:cubicBezTo>
                    <a:pt x="15672" y="4369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8928809" y="426708"/>
              <a:ext cx="26992" cy="25130"/>
            </a:xfrm>
            <a:custGeom>
              <a:avLst/>
              <a:gdLst>
                <a:gd name="connsiteX0" fmla="*/ 7566 w 15672"/>
                <a:gd name="connsiteY0" fmla="*/ 0 h 14591"/>
                <a:gd name="connsiteX1" fmla="*/ 0 w 15672"/>
                <a:gd name="connsiteY1" fmla="*/ 7566 h 14591"/>
                <a:gd name="connsiteX2" fmla="*/ 8106 w 15672"/>
                <a:gd name="connsiteY2" fmla="*/ 14591 h 14591"/>
                <a:gd name="connsiteX3" fmla="*/ 15672 w 15672"/>
                <a:gd name="connsiteY3" fmla="*/ 7025 h 14591"/>
                <a:gd name="connsiteX4" fmla="*/ 7566 w 15672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591">
                  <a:moveTo>
                    <a:pt x="7566" y="0"/>
                  </a:moveTo>
                  <a:cubicBezTo>
                    <a:pt x="3243" y="0"/>
                    <a:pt x="0" y="3242"/>
                    <a:pt x="0" y="7566"/>
                  </a:cubicBezTo>
                  <a:cubicBezTo>
                    <a:pt x="0" y="11349"/>
                    <a:pt x="3783" y="14591"/>
                    <a:pt x="8106" y="14591"/>
                  </a:cubicBezTo>
                  <a:cubicBezTo>
                    <a:pt x="12430" y="14051"/>
                    <a:pt x="15672" y="10809"/>
                    <a:pt x="15672" y="7025"/>
                  </a:cubicBezTo>
                  <a:cubicBezTo>
                    <a:pt x="1567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9186633" y="427638"/>
              <a:ext cx="26992" cy="23268"/>
            </a:xfrm>
            <a:custGeom>
              <a:avLst/>
              <a:gdLst>
                <a:gd name="connsiteX0" fmla="*/ 15672 w 15672"/>
                <a:gd name="connsiteY0" fmla="*/ 7025 h 13510"/>
                <a:gd name="connsiteX1" fmla="*/ 8106 w 15672"/>
                <a:gd name="connsiteY1" fmla="*/ 0 h 13510"/>
                <a:gd name="connsiteX2" fmla="*/ 0 w 15672"/>
                <a:gd name="connsiteY2" fmla="*/ 6485 h 13510"/>
                <a:gd name="connsiteX3" fmla="*/ 7566 w 15672"/>
                <a:gd name="connsiteY3" fmla="*/ 13511 h 13510"/>
                <a:gd name="connsiteX4" fmla="*/ 15672 w 15672"/>
                <a:gd name="connsiteY4" fmla="*/ 7025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3510">
                  <a:moveTo>
                    <a:pt x="15672" y="7025"/>
                  </a:moveTo>
                  <a:cubicBezTo>
                    <a:pt x="15672" y="3242"/>
                    <a:pt x="12430" y="0"/>
                    <a:pt x="8106" y="0"/>
                  </a:cubicBezTo>
                  <a:cubicBezTo>
                    <a:pt x="4323" y="0"/>
                    <a:pt x="0" y="3242"/>
                    <a:pt x="0" y="6485"/>
                  </a:cubicBezTo>
                  <a:cubicBezTo>
                    <a:pt x="0" y="10268"/>
                    <a:pt x="3242" y="13511"/>
                    <a:pt x="7566" y="13511"/>
                  </a:cubicBezTo>
                  <a:cubicBezTo>
                    <a:pt x="11889" y="13511"/>
                    <a:pt x="15672" y="10809"/>
                    <a:pt x="1567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9538202" y="594247"/>
              <a:ext cx="26324" cy="26060"/>
            </a:xfrm>
            <a:custGeom>
              <a:avLst/>
              <a:gdLst>
                <a:gd name="connsiteX0" fmla="*/ 8259 w 15284"/>
                <a:gd name="connsiteY0" fmla="*/ 0 h 15131"/>
                <a:gd name="connsiteX1" fmla="*/ 153 w 15284"/>
                <a:gd name="connsiteY1" fmla="*/ 8647 h 15131"/>
                <a:gd name="connsiteX2" fmla="*/ 8259 w 15284"/>
                <a:gd name="connsiteY2" fmla="*/ 15132 h 15131"/>
                <a:gd name="connsiteX3" fmla="*/ 15285 w 15284"/>
                <a:gd name="connsiteY3" fmla="*/ 7566 h 15131"/>
                <a:gd name="connsiteX4" fmla="*/ 8259 w 15284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131">
                  <a:moveTo>
                    <a:pt x="8259" y="0"/>
                  </a:moveTo>
                  <a:cubicBezTo>
                    <a:pt x="3936" y="0"/>
                    <a:pt x="-928" y="4323"/>
                    <a:pt x="153" y="8647"/>
                  </a:cubicBezTo>
                  <a:cubicBezTo>
                    <a:pt x="693" y="12430"/>
                    <a:pt x="4476" y="15132"/>
                    <a:pt x="8259" y="15132"/>
                  </a:cubicBezTo>
                  <a:cubicBezTo>
                    <a:pt x="12042" y="15132"/>
                    <a:pt x="15285" y="11889"/>
                    <a:pt x="15285" y="7566"/>
                  </a:cubicBezTo>
                  <a:cubicBezTo>
                    <a:pt x="15285" y="3242"/>
                    <a:pt x="12042" y="0"/>
                    <a:pt x="8259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8998538" y="548639"/>
              <a:ext cx="26139" cy="25209"/>
            </a:xfrm>
            <a:custGeom>
              <a:avLst/>
              <a:gdLst>
                <a:gd name="connsiteX0" fmla="*/ 15178 w 15177"/>
                <a:gd name="connsiteY0" fmla="*/ 7025 h 14637"/>
                <a:gd name="connsiteX1" fmla="*/ 8152 w 15177"/>
                <a:gd name="connsiteY1" fmla="*/ 0 h 14637"/>
                <a:gd name="connsiteX2" fmla="*/ 46 w 15177"/>
                <a:gd name="connsiteY2" fmla="*/ 6485 h 14637"/>
                <a:gd name="connsiteX3" fmla="*/ 8693 w 15177"/>
                <a:gd name="connsiteY3" fmla="*/ 14592 h 14637"/>
                <a:gd name="connsiteX4" fmla="*/ 15178 w 15177"/>
                <a:gd name="connsiteY4" fmla="*/ 7025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15178" y="7025"/>
                  </a:moveTo>
                  <a:cubicBezTo>
                    <a:pt x="15178" y="2702"/>
                    <a:pt x="12476" y="0"/>
                    <a:pt x="8152" y="0"/>
                  </a:cubicBezTo>
                  <a:cubicBezTo>
                    <a:pt x="3829" y="0"/>
                    <a:pt x="586" y="2702"/>
                    <a:pt x="46" y="6485"/>
                  </a:cubicBezTo>
                  <a:cubicBezTo>
                    <a:pt x="-495" y="10809"/>
                    <a:pt x="3829" y="15132"/>
                    <a:pt x="8693" y="14592"/>
                  </a:cubicBezTo>
                  <a:cubicBezTo>
                    <a:pt x="12476" y="14592"/>
                    <a:pt x="15178" y="11349"/>
                    <a:pt x="1517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8693992" y="594247"/>
              <a:ext cx="27255" cy="26060"/>
            </a:xfrm>
            <a:custGeom>
              <a:avLst/>
              <a:gdLst>
                <a:gd name="connsiteX0" fmla="*/ 8259 w 15825"/>
                <a:gd name="connsiteY0" fmla="*/ 0 h 15131"/>
                <a:gd name="connsiteX1" fmla="*/ 153 w 15825"/>
                <a:gd name="connsiteY1" fmla="*/ 8647 h 15131"/>
                <a:gd name="connsiteX2" fmla="*/ 8800 w 15825"/>
                <a:gd name="connsiteY2" fmla="*/ 15132 h 15131"/>
                <a:gd name="connsiteX3" fmla="*/ 15825 w 15825"/>
                <a:gd name="connsiteY3" fmla="*/ 7566 h 15131"/>
                <a:gd name="connsiteX4" fmla="*/ 8259 w 15825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5" h="15131">
                  <a:moveTo>
                    <a:pt x="8259" y="0"/>
                  </a:moveTo>
                  <a:cubicBezTo>
                    <a:pt x="3936" y="0"/>
                    <a:pt x="-928" y="4323"/>
                    <a:pt x="153" y="8647"/>
                  </a:cubicBezTo>
                  <a:cubicBezTo>
                    <a:pt x="693" y="11889"/>
                    <a:pt x="4476" y="15132"/>
                    <a:pt x="8800" y="15132"/>
                  </a:cubicBezTo>
                  <a:cubicBezTo>
                    <a:pt x="13123" y="15132"/>
                    <a:pt x="15825" y="11889"/>
                    <a:pt x="15825" y="7566"/>
                  </a:cubicBezTo>
                  <a:cubicBezTo>
                    <a:pt x="15285" y="3242"/>
                    <a:pt x="12042" y="0"/>
                    <a:pt x="8259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9369995" y="594144"/>
              <a:ext cx="25249" cy="25321"/>
            </a:xfrm>
            <a:custGeom>
              <a:avLst/>
              <a:gdLst>
                <a:gd name="connsiteX0" fmla="*/ 7566 w 14660"/>
                <a:gd name="connsiteY0" fmla="*/ 59 h 14702"/>
                <a:gd name="connsiteX1" fmla="*/ 0 w 14660"/>
                <a:gd name="connsiteY1" fmla="*/ 7085 h 14702"/>
                <a:gd name="connsiteX2" fmla="*/ 8647 w 14660"/>
                <a:gd name="connsiteY2" fmla="*/ 14650 h 14702"/>
                <a:gd name="connsiteX3" fmla="*/ 14592 w 14660"/>
                <a:gd name="connsiteY3" fmla="*/ 6544 h 14702"/>
                <a:gd name="connsiteX4" fmla="*/ 7566 w 14660"/>
                <a:gd name="connsiteY4" fmla="*/ 59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702">
                  <a:moveTo>
                    <a:pt x="7566" y="59"/>
                  </a:moveTo>
                  <a:cubicBezTo>
                    <a:pt x="3242" y="599"/>
                    <a:pt x="540" y="3302"/>
                    <a:pt x="0" y="7085"/>
                  </a:cubicBezTo>
                  <a:cubicBezTo>
                    <a:pt x="0" y="11408"/>
                    <a:pt x="4323" y="15191"/>
                    <a:pt x="8647" y="14650"/>
                  </a:cubicBezTo>
                  <a:cubicBezTo>
                    <a:pt x="12430" y="14110"/>
                    <a:pt x="15132" y="10868"/>
                    <a:pt x="14592" y="6544"/>
                  </a:cubicBezTo>
                  <a:cubicBezTo>
                    <a:pt x="1459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8174565" y="964592"/>
              <a:ext cx="26380" cy="26163"/>
            </a:xfrm>
            <a:custGeom>
              <a:avLst/>
              <a:gdLst>
                <a:gd name="connsiteX0" fmla="*/ 7752 w 15317"/>
                <a:gd name="connsiteY0" fmla="*/ 15191 h 15191"/>
                <a:gd name="connsiteX1" fmla="*/ 15318 w 15317"/>
                <a:gd name="connsiteY1" fmla="*/ 8166 h 15191"/>
                <a:gd name="connsiteX2" fmla="*/ 8833 w 15317"/>
                <a:gd name="connsiteY2" fmla="*/ 59 h 15191"/>
                <a:gd name="connsiteX3" fmla="*/ 186 w 15317"/>
                <a:gd name="connsiteY3" fmla="*/ 6544 h 15191"/>
                <a:gd name="connsiteX4" fmla="*/ 7752 w 15317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7752" y="15191"/>
                  </a:moveTo>
                  <a:cubicBezTo>
                    <a:pt x="12075" y="15191"/>
                    <a:pt x="15318" y="12489"/>
                    <a:pt x="15318" y="8166"/>
                  </a:cubicBezTo>
                  <a:cubicBezTo>
                    <a:pt x="15318" y="3842"/>
                    <a:pt x="12615" y="599"/>
                    <a:pt x="8833" y="59"/>
                  </a:cubicBezTo>
                  <a:cubicBezTo>
                    <a:pt x="5050" y="-481"/>
                    <a:pt x="1267" y="2761"/>
                    <a:pt x="186" y="6544"/>
                  </a:cubicBezTo>
                  <a:cubicBezTo>
                    <a:pt x="-895" y="10868"/>
                    <a:pt x="2888" y="15191"/>
                    <a:pt x="7752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8333116" y="1003685"/>
              <a:ext cx="24302" cy="26263"/>
            </a:xfrm>
            <a:custGeom>
              <a:avLst/>
              <a:gdLst>
                <a:gd name="connsiteX0" fmla="*/ 7566 w 14110"/>
                <a:gd name="connsiteY0" fmla="*/ 15191 h 15249"/>
                <a:gd name="connsiteX1" fmla="*/ 14051 w 14110"/>
                <a:gd name="connsiteY1" fmla="*/ 7084 h 15249"/>
                <a:gd name="connsiteX2" fmla="*/ 6485 w 14110"/>
                <a:gd name="connsiteY2" fmla="*/ 59 h 15249"/>
                <a:gd name="connsiteX3" fmla="*/ 0 w 14110"/>
                <a:gd name="connsiteY3" fmla="*/ 8165 h 15249"/>
                <a:gd name="connsiteX4" fmla="*/ 7566 w 14110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7566" y="15191"/>
                  </a:moveTo>
                  <a:cubicBezTo>
                    <a:pt x="11349" y="14650"/>
                    <a:pt x="14592" y="11408"/>
                    <a:pt x="14051" y="7084"/>
                  </a:cubicBezTo>
                  <a:cubicBezTo>
                    <a:pt x="13511" y="2761"/>
                    <a:pt x="10268" y="-482"/>
                    <a:pt x="6485" y="59"/>
                  </a:cubicBezTo>
                  <a:cubicBezTo>
                    <a:pt x="2702" y="599"/>
                    <a:pt x="0" y="4382"/>
                    <a:pt x="0" y="8165"/>
                  </a:cubicBezTo>
                  <a:cubicBezTo>
                    <a:pt x="0" y="12489"/>
                    <a:pt x="3783" y="15731"/>
                    <a:pt x="7566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8851556" y="926430"/>
              <a:ext cx="25130" cy="25333"/>
            </a:xfrm>
            <a:custGeom>
              <a:avLst/>
              <a:gdLst>
                <a:gd name="connsiteX0" fmla="*/ 7566 w 14591"/>
                <a:gd name="connsiteY0" fmla="*/ 14651 h 14709"/>
                <a:gd name="connsiteX1" fmla="*/ 14592 w 14591"/>
                <a:gd name="connsiteY1" fmla="*/ 6544 h 14709"/>
                <a:gd name="connsiteX2" fmla="*/ 7025 w 14591"/>
                <a:gd name="connsiteY2" fmla="*/ 59 h 14709"/>
                <a:gd name="connsiteX3" fmla="*/ 0 w 14591"/>
                <a:gd name="connsiteY3" fmla="*/ 7625 h 14709"/>
                <a:gd name="connsiteX4" fmla="*/ 7566 w 14591"/>
                <a:gd name="connsiteY4" fmla="*/ 14651 h 1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709">
                  <a:moveTo>
                    <a:pt x="7566" y="14651"/>
                  </a:moveTo>
                  <a:cubicBezTo>
                    <a:pt x="11349" y="14110"/>
                    <a:pt x="14592" y="10868"/>
                    <a:pt x="14592" y="6544"/>
                  </a:cubicBezTo>
                  <a:cubicBezTo>
                    <a:pt x="14592" y="2761"/>
                    <a:pt x="10809" y="-481"/>
                    <a:pt x="7025" y="59"/>
                  </a:cubicBezTo>
                  <a:cubicBezTo>
                    <a:pt x="2702" y="600"/>
                    <a:pt x="0" y="3842"/>
                    <a:pt x="0" y="7625"/>
                  </a:cubicBezTo>
                  <a:cubicBezTo>
                    <a:pt x="0" y="11949"/>
                    <a:pt x="3242" y="15191"/>
                    <a:pt x="7566" y="146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9840965" y="939562"/>
              <a:ext cx="26992" cy="25130"/>
            </a:xfrm>
            <a:custGeom>
              <a:avLst/>
              <a:gdLst>
                <a:gd name="connsiteX0" fmla="*/ 8106 w 15672"/>
                <a:gd name="connsiteY0" fmla="*/ 0 h 14591"/>
                <a:gd name="connsiteX1" fmla="*/ 0 w 15672"/>
                <a:gd name="connsiteY1" fmla="*/ 7025 h 14591"/>
                <a:gd name="connsiteX2" fmla="*/ 7566 w 15672"/>
                <a:gd name="connsiteY2" fmla="*/ 14592 h 14591"/>
                <a:gd name="connsiteX3" fmla="*/ 15672 w 15672"/>
                <a:gd name="connsiteY3" fmla="*/ 7566 h 14591"/>
                <a:gd name="connsiteX4" fmla="*/ 8106 w 15672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591">
                  <a:moveTo>
                    <a:pt x="8106" y="0"/>
                  </a:moveTo>
                  <a:cubicBezTo>
                    <a:pt x="3783" y="0"/>
                    <a:pt x="541" y="2702"/>
                    <a:pt x="0" y="7025"/>
                  </a:cubicBezTo>
                  <a:cubicBezTo>
                    <a:pt x="0" y="10809"/>
                    <a:pt x="3243" y="14051"/>
                    <a:pt x="7566" y="14592"/>
                  </a:cubicBezTo>
                  <a:cubicBezTo>
                    <a:pt x="11889" y="14592"/>
                    <a:pt x="15672" y="11349"/>
                    <a:pt x="15672" y="7566"/>
                  </a:cubicBezTo>
                  <a:cubicBezTo>
                    <a:pt x="15672" y="3783"/>
                    <a:pt x="11889" y="54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9929286" y="939562"/>
              <a:ext cx="25333" cy="24317"/>
            </a:xfrm>
            <a:custGeom>
              <a:avLst/>
              <a:gdLst>
                <a:gd name="connsiteX0" fmla="*/ 6544 w 14709"/>
                <a:gd name="connsiteY0" fmla="*/ 0 h 14119"/>
                <a:gd name="connsiteX1" fmla="*/ 59 w 14709"/>
                <a:gd name="connsiteY1" fmla="*/ 8106 h 14119"/>
                <a:gd name="connsiteX2" fmla="*/ 8165 w 14709"/>
                <a:gd name="connsiteY2" fmla="*/ 14051 h 14119"/>
                <a:gd name="connsiteX3" fmla="*/ 14651 w 14709"/>
                <a:gd name="connsiteY3" fmla="*/ 5945 h 14119"/>
                <a:gd name="connsiteX4" fmla="*/ 6544 w 14709"/>
                <a:gd name="connsiteY4" fmla="*/ 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" h="14119">
                  <a:moveTo>
                    <a:pt x="6544" y="0"/>
                  </a:moveTo>
                  <a:cubicBezTo>
                    <a:pt x="2761" y="540"/>
                    <a:pt x="-481" y="4323"/>
                    <a:pt x="59" y="8106"/>
                  </a:cubicBezTo>
                  <a:cubicBezTo>
                    <a:pt x="600" y="11889"/>
                    <a:pt x="4382" y="14592"/>
                    <a:pt x="8165" y="14051"/>
                  </a:cubicBezTo>
                  <a:cubicBezTo>
                    <a:pt x="11949" y="13511"/>
                    <a:pt x="15191" y="9728"/>
                    <a:pt x="14651" y="5945"/>
                  </a:cubicBezTo>
                  <a:cubicBezTo>
                    <a:pt x="14651" y="2702"/>
                    <a:pt x="10868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8694153" y="953406"/>
              <a:ext cx="26265" cy="24317"/>
            </a:xfrm>
            <a:custGeom>
              <a:avLst/>
              <a:gdLst>
                <a:gd name="connsiteX0" fmla="*/ 15191 w 15250"/>
                <a:gd name="connsiteY0" fmla="*/ 6013 h 14119"/>
                <a:gd name="connsiteX1" fmla="*/ 7085 w 15250"/>
                <a:gd name="connsiteY1" fmla="*/ 69 h 14119"/>
                <a:gd name="connsiteX2" fmla="*/ 59 w 15250"/>
                <a:gd name="connsiteY2" fmla="*/ 7635 h 14119"/>
                <a:gd name="connsiteX3" fmla="*/ 8706 w 15250"/>
                <a:gd name="connsiteY3" fmla="*/ 14120 h 14119"/>
                <a:gd name="connsiteX4" fmla="*/ 15191 w 15250"/>
                <a:gd name="connsiteY4" fmla="*/ 6013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119">
                  <a:moveTo>
                    <a:pt x="15191" y="6013"/>
                  </a:moveTo>
                  <a:cubicBezTo>
                    <a:pt x="14650" y="2231"/>
                    <a:pt x="10867" y="-471"/>
                    <a:pt x="7085" y="69"/>
                  </a:cubicBezTo>
                  <a:cubicBezTo>
                    <a:pt x="2761" y="609"/>
                    <a:pt x="-481" y="4392"/>
                    <a:pt x="59" y="7635"/>
                  </a:cubicBezTo>
                  <a:cubicBezTo>
                    <a:pt x="600" y="11418"/>
                    <a:pt x="4383" y="14120"/>
                    <a:pt x="8706" y="14120"/>
                  </a:cubicBezTo>
                  <a:cubicBezTo>
                    <a:pt x="12489" y="13579"/>
                    <a:pt x="15731" y="9796"/>
                    <a:pt x="15191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9449009" y="952593"/>
              <a:ext cx="26251" cy="25130"/>
            </a:xfrm>
            <a:custGeom>
              <a:avLst/>
              <a:gdLst>
                <a:gd name="connsiteX0" fmla="*/ 15191 w 15242"/>
                <a:gd name="connsiteY0" fmla="*/ 7025 h 14591"/>
                <a:gd name="connsiteX1" fmla="*/ 7084 w 15242"/>
                <a:gd name="connsiteY1" fmla="*/ 0 h 14591"/>
                <a:gd name="connsiteX2" fmla="*/ 59 w 15242"/>
                <a:gd name="connsiteY2" fmla="*/ 7566 h 14591"/>
                <a:gd name="connsiteX3" fmla="*/ 7625 w 15242"/>
                <a:gd name="connsiteY3" fmla="*/ 14591 h 14591"/>
                <a:gd name="connsiteX4" fmla="*/ 15191 w 15242"/>
                <a:gd name="connsiteY4" fmla="*/ 7025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591">
                  <a:moveTo>
                    <a:pt x="15191" y="7025"/>
                  </a:moveTo>
                  <a:cubicBezTo>
                    <a:pt x="15191" y="3242"/>
                    <a:pt x="11408" y="0"/>
                    <a:pt x="7084" y="0"/>
                  </a:cubicBezTo>
                  <a:cubicBezTo>
                    <a:pt x="2761" y="0"/>
                    <a:pt x="-482" y="3242"/>
                    <a:pt x="59" y="7566"/>
                  </a:cubicBezTo>
                  <a:cubicBezTo>
                    <a:pt x="59" y="11349"/>
                    <a:pt x="3842" y="14591"/>
                    <a:pt x="7625" y="14591"/>
                  </a:cubicBezTo>
                  <a:cubicBezTo>
                    <a:pt x="11948" y="14051"/>
                    <a:pt x="15731" y="10809"/>
                    <a:pt x="1519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9538363" y="953525"/>
              <a:ext cx="26263" cy="24198"/>
            </a:xfrm>
            <a:custGeom>
              <a:avLst/>
              <a:gdLst>
                <a:gd name="connsiteX0" fmla="*/ 7084 w 15249"/>
                <a:gd name="connsiteY0" fmla="*/ 0 h 14050"/>
                <a:gd name="connsiteX1" fmla="*/ 59 w 15249"/>
                <a:gd name="connsiteY1" fmla="*/ 7566 h 14050"/>
                <a:gd name="connsiteX2" fmla="*/ 8165 w 15249"/>
                <a:gd name="connsiteY2" fmla="*/ 14051 h 14050"/>
                <a:gd name="connsiteX3" fmla="*/ 15191 w 15249"/>
                <a:gd name="connsiteY3" fmla="*/ 6485 h 14050"/>
                <a:gd name="connsiteX4" fmla="*/ 7084 w 15249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050">
                  <a:moveTo>
                    <a:pt x="7084" y="0"/>
                  </a:moveTo>
                  <a:cubicBezTo>
                    <a:pt x="2761" y="0"/>
                    <a:pt x="-481" y="3783"/>
                    <a:pt x="59" y="7566"/>
                  </a:cubicBezTo>
                  <a:cubicBezTo>
                    <a:pt x="600" y="11349"/>
                    <a:pt x="4382" y="14051"/>
                    <a:pt x="8165" y="14051"/>
                  </a:cubicBezTo>
                  <a:cubicBezTo>
                    <a:pt x="12489" y="14051"/>
                    <a:pt x="15731" y="10268"/>
                    <a:pt x="15191" y="6485"/>
                  </a:cubicBezTo>
                  <a:cubicBezTo>
                    <a:pt x="14650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9579128" y="1084660"/>
              <a:ext cx="25419" cy="26163"/>
            </a:xfrm>
            <a:custGeom>
              <a:avLst/>
              <a:gdLst>
                <a:gd name="connsiteX0" fmla="*/ 8274 w 14759"/>
                <a:gd name="connsiteY0" fmla="*/ 59 h 15191"/>
                <a:gd name="connsiteX1" fmla="*/ 168 w 14759"/>
                <a:gd name="connsiteY1" fmla="*/ 6544 h 15191"/>
                <a:gd name="connsiteX2" fmla="*/ 7734 w 14759"/>
                <a:gd name="connsiteY2" fmla="*/ 15191 h 15191"/>
                <a:gd name="connsiteX3" fmla="*/ 14760 w 14759"/>
                <a:gd name="connsiteY3" fmla="*/ 8166 h 15191"/>
                <a:gd name="connsiteX4" fmla="*/ 8274 w 14759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9" h="15191">
                  <a:moveTo>
                    <a:pt x="8274" y="59"/>
                  </a:moveTo>
                  <a:cubicBezTo>
                    <a:pt x="5032" y="-481"/>
                    <a:pt x="708" y="2761"/>
                    <a:pt x="168" y="6544"/>
                  </a:cubicBezTo>
                  <a:cubicBezTo>
                    <a:pt x="-913" y="10327"/>
                    <a:pt x="3410" y="15191"/>
                    <a:pt x="7734" y="15191"/>
                  </a:cubicBezTo>
                  <a:cubicBezTo>
                    <a:pt x="11517" y="15191"/>
                    <a:pt x="14760" y="11949"/>
                    <a:pt x="14760" y="8166"/>
                  </a:cubicBezTo>
                  <a:cubicBezTo>
                    <a:pt x="14760" y="4383"/>
                    <a:pt x="11517" y="600"/>
                    <a:pt x="827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9200492" y="1021368"/>
              <a:ext cx="26305" cy="24102"/>
            </a:xfrm>
            <a:custGeom>
              <a:avLst/>
              <a:gdLst>
                <a:gd name="connsiteX0" fmla="*/ 10327 w 15273"/>
                <a:gd name="connsiteY0" fmla="*/ 13570 h 13994"/>
                <a:gd name="connsiteX1" fmla="*/ 15191 w 15273"/>
                <a:gd name="connsiteY1" fmla="*/ 6004 h 13994"/>
                <a:gd name="connsiteX2" fmla="*/ 7084 w 15273"/>
                <a:gd name="connsiteY2" fmla="*/ 59 h 13994"/>
                <a:gd name="connsiteX3" fmla="*/ 59 w 15273"/>
                <a:gd name="connsiteY3" fmla="*/ 7625 h 13994"/>
                <a:gd name="connsiteX4" fmla="*/ 10327 w 15273"/>
                <a:gd name="connsiteY4" fmla="*/ 13570 h 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3" h="13994">
                  <a:moveTo>
                    <a:pt x="10327" y="13570"/>
                  </a:moveTo>
                  <a:cubicBezTo>
                    <a:pt x="13570" y="12489"/>
                    <a:pt x="15731" y="10328"/>
                    <a:pt x="15191" y="6004"/>
                  </a:cubicBezTo>
                  <a:cubicBezTo>
                    <a:pt x="14650" y="2761"/>
                    <a:pt x="10867" y="-481"/>
                    <a:pt x="7084" y="59"/>
                  </a:cubicBezTo>
                  <a:cubicBezTo>
                    <a:pt x="2761" y="600"/>
                    <a:pt x="-481" y="3842"/>
                    <a:pt x="59" y="7625"/>
                  </a:cubicBezTo>
                  <a:cubicBezTo>
                    <a:pt x="599" y="11949"/>
                    <a:pt x="5463" y="15191"/>
                    <a:pt x="10327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9511370" y="1020438"/>
              <a:ext cx="25350" cy="24420"/>
            </a:xfrm>
            <a:custGeom>
              <a:avLst/>
              <a:gdLst>
                <a:gd name="connsiteX0" fmla="*/ 14650 w 14719"/>
                <a:gd name="connsiteY0" fmla="*/ 6544 h 14179"/>
                <a:gd name="connsiteX1" fmla="*/ 6544 w 14719"/>
                <a:gd name="connsiteY1" fmla="*/ 59 h 14179"/>
                <a:gd name="connsiteX2" fmla="*/ 59 w 14719"/>
                <a:gd name="connsiteY2" fmla="*/ 8166 h 14179"/>
                <a:gd name="connsiteX3" fmla="*/ 8706 w 14719"/>
                <a:gd name="connsiteY3" fmla="*/ 14110 h 14179"/>
                <a:gd name="connsiteX4" fmla="*/ 14650 w 14719"/>
                <a:gd name="connsiteY4" fmla="*/ 6544 h 1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9" h="14179">
                  <a:moveTo>
                    <a:pt x="14650" y="6544"/>
                  </a:moveTo>
                  <a:cubicBezTo>
                    <a:pt x="14110" y="2761"/>
                    <a:pt x="10327" y="-481"/>
                    <a:pt x="6544" y="59"/>
                  </a:cubicBezTo>
                  <a:cubicBezTo>
                    <a:pt x="2761" y="599"/>
                    <a:pt x="-481" y="4383"/>
                    <a:pt x="59" y="8166"/>
                  </a:cubicBezTo>
                  <a:cubicBezTo>
                    <a:pt x="599" y="11949"/>
                    <a:pt x="4383" y="14651"/>
                    <a:pt x="8706" y="14110"/>
                  </a:cubicBezTo>
                  <a:cubicBezTo>
                    <a:pt x="12489" y="14110"/>
                    <a:pt x="15191" y="10327"/>
                    <a:pt x="1465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8174813" y="1046522"/>
              <a:ext cx="26132" cy="26139"/>
            </a:xfrm>
            <a:custGeom>
              <a:avLst/>
              <a:gdLst>
                <a:gd name="connsiteX0" fmla="*/ 7607 w 15173"/>
                <a:gd name="connsiteY0" fmla="*/ 15178 h 15177"/>
                <a:gd name="connsiteX1" fmla="*/ 15173 w 15173"/>
                <a:gd name="connsiteY1" fmla="*/ 8152 h 15177"/>
                <a:gd name="connsiteX2" fmla="*/ 8688 w 15173"/>
                <a:gd name="connsiteY2" fmla="*/ 46 h 15177"/>
                <a:gd name="connsiteX3" fmla="*/ 41 w 15173"/>
                <a:gd name="connsiteY3" fmla="*/ 8152 h 15177"/>
                <a:gd name="connsiteX4" fmla="*/ 7607 w 1517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15178"/>
                  </a:moveTo>
                  <a:cubicBezTo>
                    <a:pt x="11931" y="15178"/>
                    <a:pt x="14633" y="12476"/>
                    <a:pt x="15173" y="8152"/>
                  </a:cubicBezTo>
                  <a:cubicBezTo>
                    <a:pt x="15173" y="3829"/>
                    <a:pt x="12471" y="586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41" y="11935"/>
                    <a:pt x="3824" y="14637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8681135" y="1046601"/>
              <a:ext cx="26150" cy="25130"/>
            </a:xfrm>
            <a:custGeom>
              <a:avLst/>
              <a:gdLst>
                <a:gd name="connsiteX0" fmla="*/ 15183 w 15183"/>
                <a:gd name="connsiteY0" fmla="*/ 7566 h 14591"/>
                <a:gd name="connsiteX1" fmla="*/ 8158 w 15183"/>
                <a:gd name="connsiteY1" fmla="*/ 0 h 14591"/>
                <a:gd name="connsiteX2" fmla="*/ 52 w 15183"/>
                <a:gd name="connsiteY2" fmla="*/ 8106 h 14591"/>
                <a:gd name="connsiteX3" fmla="*/ 8158 w 15183"/>
                <a:gd name="connsiteY3" fmla="*/ 14592 h 14591"/>
                <a:gd name="connsiteX4" fmla="*/ 15183 w 15183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591">
                  <a:moveTo>
                    <a:pt x="15183" y="7566"/>
                  </a:moveTo>
                  <a:cubicBezTo>
                    <a:pt x="15183" y="3242"/>
                    <a:pt x="12481" y="540"/>
                    <a:pt x="8158" y="0"/>
                  </a:cubicBezTo>
                  <a:cubicBezTo>
                    <a:pt x="3294" y="0"/>
                    <a:pt x="-489" y="3783"/>
                    <a:pt x="52" y="8106"/>
                  </a:cubicBezTo>
                  <a:cubicBezTo>
                    <a:pt x="592" y="11889"/>
                    <a:pt x="4375" y="14592"/>
                    <a:pt x="8158" y="14592"/>
                  </a:cubicBezTo>
                  <a:cubicBezTo>
                    <a:pt x="12481" y="14592"/>
                    <a:pt x="15183" y="11889"/>
                    <a:pt x="15183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8187835" y="866861"/>
              <a:ext cx="26243" cy="26253"/>
            </a:xfrm>
            <a:custGeom>
              <a:avLst/>
              <a:gdLst>
                <a:gd name="connsiteX0" fmla="*/ 15178 w 15237"/>
                <a:gd name="connsiteY0" fmla="*/ 8166 h 15243"/>
                <a:gd name="connsiteX1" fmla="*/ 8693 w 15237"/>
                <a:gd name="connsiteY1" fmla="*/ 59 h 15243"/>
                <a:gd name="connsiteX2" fmla="*/ 46 w 15237"/>
                <a:gd name="connsiteY2" fmla="*/ 6004 h 15243"/>
                <a:gd name="connsiteX3" fmla="*/ 7612 w 15237"/>
                <a:gd name="connsiteY3" fmla="*/ 15191 h 15243"/>
                <a:gd name="connsiteX4" fmla="*/ 15178 w 15237"/>
                <a:gd name="connsiteY4" fmla="*/ 8166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243">
                  <a:moveTo>
                    <a:pt x="15178" y="8166"/>
                  </a:moveTo>
                  <a:cubicBezTo>
                    <a:pt x="15718" y="4383"/>
                    <a:pt x="12476" y="600"/>
                    <a:pt x="8693" y="59"/>
                  </a:cubicBezTo>
                  <a:cubicBezTo>
                    <a:pt x="4910" y="-481"/>
                    <a:pt x="586" y="2762"/>
                    <a:pt x="46" y="6004"/>
                  </a:cubicBezTo>
                  <a:cubicBezTo>
                    <a:pt x="-495" y="9787"/>
                    <a:pt x="3829" y="15191"/>
                    <a:pt x="7612" y="15191"/>
                  </a:cubicBezTo>
                  <a:cubicBezTo>
                    <a:pt x="10855" y="15732"/>
                    <a:pt x="14638" y="11949"/>
                    <a:pt x="1517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9697627" y="866962"/>
              <a:ext cx="25130" cy="26992"/>
            </a:xfrm>
            <a:custGeom>
              <a:avLst/>
              <a:gdLst>
                <a:gd name="connsiteX0" fmla="*/ 7025 w 14591"/>
                <a:gd name="connsiteY0" fmla="*/ 0 h 15672"/>
                <a:gd name="connsiteX1" fmla="*/ 0 w 14591"/>
                <a:gd name="connsiteY1" fmla="*/ 8106 h 15672"/>
                <a:gd name="connsiteX2" fmla="*/ 7566 w 14591"/>
                <a:gd name="connsiteY2" fmla="*/ 15672 h 15672"/>
                <a:gd name="connsiteX3" fmla="*/ 14591 w 14591"/>
                <a:gd name="connsiteY3" fmla="*/ 7566 h 15672"/>
                <a:gd name="connsiteX4" fmla="*/ 7025 w 14591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672">
                  <a:moveTo>
                    <a:pt x="7025" y="0"/>
                  </a:moveTo>
                  <a:cubicBezTo>
                    <a:pt x="3242" y="540"/>
                    <a:pt x="0" y="3783"/>
                    <a:pt x="0" y="8106"/>
                  </a:cubicBezTo>
                  <a:cubicBezTo>
                    <a:pt x="0" y="12430"/>
                    <a:pt x="3783" y="15672"/>
                    <a:pt x="7566" y="15672"/>
                  </a:cubicBezTo>
                  <a:cubicBezTo>
                    <a:pt x="11349" y="15672"/>
                    <a:pt x="14591" y="11349"/>
                    <a:pt x="14591" y="7566"/>
                  </a:cubicBezTo>
                  <a:cubicBezTo>
                    <a:pt x="14051" y="3242"/>
                    <a:pt x="1026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483901" y="874330"/>
              <a:ext cx="26150" cy="26139"/>
            </a:xfrm>
            <a:custGeom>
              <a:avLst/>
              <a:gdLst>
                <a:gd name="connsiteX0" fmla="*/ 7025 w 15183"/>
                <a:gd name="connsiteY0" fmla="*/ 15178 h 15177"/>
                <a:gd name="connsiteX1" fmla="*/ 15132 w 15183"/>
                <a:gd name="connsiteY1" fmla="*/ 8152 h 15177"/>
                <a:gd name="connsiteX2" fmla="*/ 7025 w 15183"/>
                <a:gd name="connsiteY2" fmla="*/ 46 h 15177"/>
                <a:gd name="connsiteX3" fmla="*/ 0 w 15183"/>
                <a:gd name="connsiteY3" fmla="*/ 7612 h 15177"/>
                <a:gd name="connsiteX4" fmla="*/ 7025 w 1518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77">
                  <a:moveTo>
                    <a:pt x="7025" y="15178"/>
                  </a:moveTo>
                  <a:cubicBezTo>
                    <a:pt x="10268" y="15178"/>
                    <a:pt x="14051" y="11935"/>
                    <a:pt x="15132" y="8152"/>
                  </a:cubicBezTo>
                  <a:cubicBezTo>
                    <a:pt x="15672" y="3829"/>
                    <a:pt x="11889" y="-494"/>
                    <a:pt x="7025" y="46"/>
                  </a:cubicBezTo>
                  <a:cubicBezTo>
                    <a:pt x="3242" y="586"/>
                    <a:pt x="0" y="3829"/>
                    <a:pt x="0" y="7612"/>
                  </a:cubicBezTo>
                  <a:cubicBezTo>
                    <a:pt x="0" y="10854"/>
                    <a:pt x="3783" y="14637"/>
                    <a:pt x="7025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9992681" y="873478"/>
              <a:ext cx="25232" cy="26324"/>
            </a:xfrm>
            <a:custGeom>
              <a:avLst/>
              <a:gdLst>
                <a:gd name="connsiteX0" fmla="*/ 7566 w 14650"/>
                <a:gd name="connsiteY0" fmla="*/ 0 h 15284"/>
                <a:gd name="connsiteX1" fmla="*/ 0 w 14650"/>
                <a:gd name="connsiteY1" fmla="*/ 7025 h 15284"/>
                <a:gd name="connsiteX2" fmla="*/ 8647 w 14650"/>
                <a:gd name="connsiteY2" fmla="*/ 15132 h 15284"/>
                <a:gd name="connsiteX3" fmla="*/ 14592 w 14650"/>
                <a:gd name="connsiteY3" fmla="*/ 6485 h 15284"/>
                <a:gd name="connsiteX4" fmla="*/ 7566 w 14650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84">
                  <a:moveTo>
                    <a:pt x="7566" y="0"/>
                  </a:moveTo>
                  <a:cubicBezTo>
                    <a:pt x="3783" y="0"/>
                    <a:pt x="541" y="3242"/>
                    <a:pt x="0" y="7025"/>
                  </a:cubicBezTo>
                  <a:cubicBezTo>
                    <a:pt x="0" y="11349"/>
                    <a:pt x="4324" y="16213"/>
                    <a:pt x="8647" y="15132"/>
                  </a:cubicBezTo>
                  <a:cubicBezTo>
                    <a:pt x="11889" y="14591"/>
                    <a:pt x="15132" y="10809"/>
                    <a:pt x="14592" y="6485"/>
                  </a:cubicBezTo>
                  <a:cubicBezTo>
                    <a:pt x="1459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8744103" y="894407"/>
              <a:ext cx="24975" cy="26642"/>
            </a:xfrm>
            <a:custGeom>
              <a:avLst/>
              <a:gdLst>
                <a:gd name="connsiteX0" fmla="*/ 14291 w 14501"/>
                <a:gd name="connsiteY0" fmla="*/ 5142 h 15469"/>
                <a:gd name="connsiteX1" fmla="*/ 5644 w 14501"/>
                <a:gd name="connsiteY1" fmla="*/ 278 h 15469"/>
                <a:gd name="connsiteX2" fmla="*/ 240 w 14501"/>
                <a:gd name="connsiteY2" fmla="*/ 8925 h 15469"/>
                <a:gd name="connsiteX3" fmla="*/ 8347 w 14501"/>
                <a:gd name="connsiteY3" fmla="*/ 15410 h 15469"/>
                <a:gd name="connsiteX4" fmla="*/ 14291 w 14501"/>
                <a:gd name="connsiteY4" fmla="*/ 5142 h 1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01" h="15469">
                  <a:moveTo>
                    <a:pt x="14291" y="5142"/>
                  </a:moveTo>
                  <a:cubicBezTo>
                    <a:pt x="13211" y="1359"/>
                    <a:pt x="9427" y="-803"/>
                    <a:pt x="5644" y="278"/>
                  </a:cubicBezTo>
                  <a:cubicBezTo>
                    <a:pt x="1861" y="1359"/>
                    <a:pt x="-841" y="4602"/>
                    <a:pt x="240" y="8925"/>
                  </a:cubicBezTo>
                  <a:cubicBezTo>
                    <a:pt x="780" y="12708"/>
                    <a:pt x="4564" y="15950"/>
                    <a:pt x="8347" y="15410"/>
                  </a:cubicBezTo>
                  <a:cubicBezTo>
                    <a:pt x="12130" y="14329"/>
                    <a:pt x="15372" y="9466"/>
                    <a:pt x="14291" y="514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8319153" y="861277"/>
              <a:ext cx="25130" cy="26163"/>
            </a:xfrm>
            <a:custGeom>
              <a:avLst/>
              <a:gdLst>
                <a:gd name="connsiteX0" fmla="*/ 7566 w 14591"/>
                <a:gd name="connsiteY0" fmla="*/ 15191 h 15191"/>
                <a:gd name="connsiteX1" fmla="*/ 14592 w 14591"/>
                <a:gd name="connsiteY1" fmla="*/ 7085 h 15191"/>
                <a:gd name="connsiteX2" fmla="*/ 7025 w 14591"/>
                <a:gd name="connsiteY2" fmla="*/ 59 h 15191"/>
                <a:gd name="connsiteX3" fmla="*/ 0 w 14591"/>
                <a:gd name="connsiteY3" fmla="*/ 7625 h 15191"/>
                <a:gd name="connsiteX4" fmla="*/ 7566 w 14591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91">
                  <a:moveTo>
                    <a:pt x="7566" y="15191"/>
                  </a:moveTo>
                  <a:cubicBezTo>
                    <a:pt x="11349" y="15191"/>
                    <a:pt x="14592" y="10867"/>
                    <a:pt x="14592" y="7085"/>
                  </a:cubicBezTo>
                  <a:cubicBezTo>
                    <a:pt x="14592" y="2761"/>
                    <a:pt x="11349" y="-481"/>
                    <a:pt x="7025" y="59"/>
                  </a:cubicBezTo>
                  <a:cubicBezTo>
                    <a:pt x="3243" y="59"/>
                    <a:pt x="0" y="3842"/>
                    <a:pt x="0" y="7625"/>
                  </a:cubicBezTo>
                  <a:cubicBezTo>
                    <a:pt x="541" y="11948"/>
                    <a:pt x="4323" y="15191"/>
                    <a:pt x="7566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9422029" y="861377"/>
              <a:ext cx="26150" cy="26062"/>
            </a:xfrm>
            <a:custGeom>
              <a:avLst/>
              <a:gdLst>
                <a:gd name="connsiteX0" fmla="*/ 8158 w 15183"/>
                <a:gd name="connsiteY0" fmla="*/ 15132 h 15132"/>
                <a:gd name="connsiteX1" fmla="*/ 15184 w 15183"/>
                <a:gd name="connsiteY1" fmla="*/ 7026 h 15132"/>
                <a:gd name="connsiteX2" fmla="*/ 7077 w 15183"/>
                <a:gd name="connsiteY2" fmla="*/ 0 h 15132"/>
                <a:gd name="connsiteX3" fmla="*/ 52 w 15183"/>
                <a:gd name="connsiteY3" fmla="*/ 8106 h 15132"/>
                <a:gd name="connsiteX4" fmla="*/ 8158 w 15183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2">
                  <a:moveTo>
                    <a:pt x="8158" y="15132"/>
                  </a:moveTo>
                  <a:cubicBezTo>
                    <a:pt x="11941" y="15132"/>
                    <a:pt x="15184" y="10809"/>
                    <a:pt x="15184" y="7026"/>
                  </a:cubicBezTo>
                  <a:cubicBezTo>
                    <a:pt x="14643" y="2702"/>
                    <a:pt x="11401" y="0"/>
                    <a:pt x="7077" y="0"/>
                  </a:cubicBezTo>
                  <a:cubicBezTo>
                    <a:pt x="3294" y="0"/>
                    <a:pt x="-489" y="4324"/>
                    <a:pt x="52" y="8106"/>
                  </a:cubicBezTo>
                  <a:cubicBezTo>
                    <a:pt x="1133" y="11889"/>
                    <a:pt x="4916" y="15132"/>
                    <a:pt x="815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9564525" y="861377"/>
              <a:ext cx="26062" cy="26141"/>
            </a:xfrm>
            <a:custGeom>
              <a:avLst/>
              <a:gdLst>
                <a:gd name="connsiteX0" fmla="*/ 8647 w 15132"/>
                <a:gd name="connsiteY0" fmla="*/ 15132 h 15178"/>
                <a:gd name="connsiteX1" fmla="*/ 15132 w 15132"/>
                <a:gd name="connsiteY1" fmla="*/ 7026 h 15178"/>
                <a:gd name="connsiteX2" fmla="*/ 7566 w 15132"/>
                <a:gd name="connsiteY2" fmla="*/ 0 h 15178"/>
                <a:gd name="connsiteX3" fmla="*/ 0 w 15132"/>
                <a:gd name="connsiteY3" fmla="*/ 7026 h 15178"/>
                <a:gd name="connsiteX4" fmla="*/ 8647 w 15132"/>
                <a:gd name="connsiteY4" fmla="*/ 1513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8">
                  <a:moveTo>
                    <a:pt x="8647" y="15132"/>
                  </a:moveTo>
                  <a:cubicBezTo>
                    <a:pt x="11889" y="14592"/>
                    <a:pt x="15132" y="10809"/>
                    <a:pt x="15132" y="7026"/>
                  </a:cubicBezTo>
                  <a:cubicBezTo>
                    <a:pt x="15132" y="3243"/>
                    <a:pt x="11349" y="0"/>
                    <a:pt x="7566" y="0"/>
                  </a:cubicBezTo>
                  <a:cubicBezTo>
                    <a:pt x="3783" y="0"/>
                    <a:pt x="0" y="3243"/>
                    <a:pt x="0" y="7026"/>
                  </a:cubicBezTo>
                  <a:cubicBezTo>
                    <a:pt x="0" y="11349"/>
                    <a:pt x="4864" y="15672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9827845" y="861275"/>
              <a:ext cx="26251" cy="26163"/>
            </a:xfrm>
            <a:custGeom>
              <a:avLst/>
              <a:gdLst>
                <a:gd name="connsiteX0" fmla="*/ 15184 w 15242"/>
                <a:gd name="connsiteY0" fmla="*/ 7625 h 15191"/>
                <a:gd name="connsiteX1" fmla="*/ 8698 w 15242"/>
                <a:gd name="connsiteY1" fmla="*/ 59 h 15191"/>
                <a:gd name="connsiteX2" fmla="*/ 52 w 15242"/>
                <a:gd name="connsiteY2" fmla="*/ 6004 h 15191"/>
                <a:gd name="connsiteX3" fmla="*/ 7617 w 15242"/>
                <a:gd name="connsiteY3" fmla="*/ 15192 h 15191"/>
                <a:gd name="connsiteX4" fmla="*/ 15184 w 15242"/>
                <a:gd name="connsiteY4" fmla="*/ 76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15184" y="7625"/>
                  </a:moveTo>
                  <a:cubicBezTo>
                    <a:pt x="15724" y="3842"/>
                    <a:pt x="12481" y="59"/>
                    <a:pt x="8698" y="59"/>
                  </a:cubicBezTo>
                  <a:cubicBezTo>
                    <a:pt x="4915" y="-481"/>
                    <a:pt x="592" y="2761"/>
                    <a:pt x="52" y="6004"/>
                  </a:cubicBezTo>
                  <a:cubicBezTo>
                    <a:pt x="-489" y="10328"/>
                    <a:pt x="3294" y="15192"/>
                    <a:pt x="7617" y="15192"/>
                  </a:cubicBezTo>
                  <a:cubicBezTo>
                    <a:pt x="11400" y="15192"/>
                    <a:pt x="14643" y="11408"/>
                    <a:pt x="15184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9894949" y="861377"/>
              <a:ext cx="26062" cy="26132"/>
            </a:xfrm>
            <a:custGeom>
              <a:avLst/>
              <a:gdLst>
                <a:gd name="connsiteX0" fmla="*/ 0 w 15132"/>
                <a:gd name="connsiteY0" fmla="*/ 7026 h 15173"/>
                <a:gd name="connsiteX1" fmla="*/ 6485 w 15132"/>
                <a:gd name="connsiteY1" fmla="*/ 15132 h 15173"/>
                <a:gd name="connsiteX2" fmla="*/ 15132 w 15132"/>
                <a:gd name="connsiteY2" fmla="*/ 7026 h 15173"/>
                <a:gd name="connsiteX3" fmla="*/ 7566 w 15132"/>
                <a:gd name="connsiteY3" fmla="*/ 0 h 15173"/>
                <a:gd name="connsiteX4" fmla="*/ 0 w 15132"/>
                <a:gd name="connsiteY4" fmla="*/ 7026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3">
                  <a:moveTo>
                    <a:pt x="0" y="7026"/>
                  </a:moveTo>
                  <a:cubicBezTo>
                    <a:pt x="0" y="10809"/>
                    <a:pt x="3243" y="14592"/>
                    <a:pt x="6485" y="15132"/>
                  </a:cubicBezTo>
                  <a:cubicBezTo>
                    <a:pt x="10809" y="15672"/>
                    <a:pt x="15132" y="10809"/>
                    <a:pt x="15132" y="7026"/>
                  </a:cubicBezTo>
                  <a:cubicBezTo>
                    <a:pt x="15132" y="3783"/>
                    <a:pt x="11349" y="0"/>
                    <a:pt x="7566" y="0"/>
                  </a:cubicBezTo>
                  <a:cubicBezTo>
                    <a:pt x="3243" y="0"/>
                    <a:pt x="0" y="3243"/>
                    <a:pt x="0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8258654" y="1960502"/>
              <a:ext cx="24317" cy="26179"/>
            </a:xfrm>
            <a:custGeom>
              <a:avLst/>
              <a:gdLst>
                <a:gd name="connsiteX0" fmla="*/ 7566 w 14119"/>
                <a:gd name="connsiteY0" fmla="*/ 68 h 15200"/>
                <a:gd name="connsiteX1" fmla="*/ 0 w 14119"/>
                <a:gd name="connsiteY1" fmla="*/ 7094 h 15200"/>
                <a:gd name="connsiteX2" fmla="*/ 6485 w 14119"/>
                <a:gd name="connsiteY2" fmla="*/ 15200 h 15200"/>
                <a:gd name="connsiteX3" fmla="*/ 14051 w 14119"/>
                <a:gd name="connsiteY3" fmla="*/ 8175 h 15200"/>
                <a:gd name="connsiteX4" fmla="*/ 7566 w 14119"/>
                <a:gd name="connsiteY4" fmla="*/ 68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5200">
                  <a:moveTo>
                    <a:pt x="7566" y="68"/>
                  </a:moveTo>
                  <a:cubicBezTo>
                    <a:pt x="3243" y="-472"/>
                    <a:pt x="0" y="2230"/>
                    <a:pt x="0" y="7094"/>
                  </a:cubicBezTo>
                  <a:cubicBezTo>
                    <a:pt x="0" y="11417"/>
                    <a:pt x="2702" y="15200"/>
                    <a:pt x="6485" y="15200"/>
                  </a:cubicBezTo>
                  <a:cubicBezTo>
                    <a:pt x="10268" y="15200"/>
                    <a:pt x="13511" y="11958"/>
                    <a:pt x="14051" y="8175"/>
                  </a:cubicBezTo>
                  <a:cubicBezTo>
                    <a:pt x="14592" y="3851"/>
                    <a:pt x="11889" y="609"/>
                    <a:pt x="756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8108799" y="1762366"/>
              <a:ext cx="24317" cy="24302"/>
            </a:xfrm>
            <a:custGeom>
              <a:avLst/>
              <a:gdLst>
                <a:gd name="connsiteX0" fmla="*/ 7025 w 14119"/>
                <a:gd name="connsiteY0" fmla="*/ 0 h 14110"/>
                <a:gd name="connsiteX1" fmla="*/ 0 w 14119"/>
                <a:gd name="connsiteY1" fmla="*/ 7566 h 14110"/>
                <a:gd name="connsiteX2" fmla="*/ 7566 w 14119"/>
                <a:gd name="connsiteY2" fmla="*/ 14051 h 14110"/>
                <a:gd name="connsiteX3" fmla="*/ 14051 w 14119"/>
                <a:gd name="connsiteY3" fmla="*/ 6485 h 14110"/>
                <a:gd name="connsiteX4" fmla="*/ 7025 w 14119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783" y="14591"/>
                    <a:pt x="7566" y="14051"/>
                  </a:cubicBezTo>
                  <a:cubicBezTo>
                    <a:pt x="11889" y="14051"/>
                    <a:pt x="14592" y="10809"/>
                    <a:pt x="14051" y="6485"/>
                  </a:cubicBezTo>
                  <a:cubicBezTo>
                    <a:pt x="1459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9357895" y="1879642"/>
              <a:ext cx="25232" cy="24302"/>
            </a:xfrm>
            <a:custGeom>
              <a:avLst/>
              <a:gdLst>
                <a:gd name="connsiteX0" fmla="*/ 8106 w 14650"/>
                <a:gd name="connsiteY0" fmla="*/ 0 h 14110"/>
                <a:gd name="connsiteX1" fmla="*/ 0 w 14650"/>
                <a:gd name="connsiteY1" fmla="*/ 6485 h 14110"/>
                <a:gd name="connsiteX2" fmla="*/ 7025 w 14650"/>
                <a:gd name="connsiteY2" fmla="*/ 14051 h 14110"/>
                <a:gd name="connsiteX3" fmla="*/ 14591 w 14650"/>
                <a:gd name="connsiteY3" fmla="*/ 7566 h 14110"/>
                <a:gd name="connsiteX4" fmla="*/ 8106 w 14650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10">
                  <a:moveTo>
                    <a:pt x="8106" y="0"/>
                  </a:moveTo>
                  <a:cubicBezTo>
                    <a:pt x="4323" y="0"/>
                    <a:pt x="540" y="2702"/>
                    <a:pt x="0" y="6485"/>
                  </a:cubicBezTo>
                  <a:cubicBezTo>
                    <a:pt x="0" y="10268"/>
                    <a:pt x="3242" y="14051"/>
                    <a:pt x="7025" y="14051"/>
                  </a:cubicBezTo>
                  <a:cubicBezTo>
                    <a:pt x="10809" y="14592"/>
                    <a:pt x="14591" y="11349"/>
                    <a:pt x="14591" y="7566"/>
                  </a:cubicBezTo>
                  <a:cubicBezTo>
                    <a:pt x="15132" y="3242"/>
                    <a:pt x="11889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8604537" y="1999610"/>
              <a:ext cx="24562" cy="24302"/>
            </a:xfrm>
            <a:custGeom>
              <a:avLst/>
              <a:gdLst>
                <a:gd name="connsiteX0" fmla="*/ 6155 w 14261"/>
                <a:gd name="connsiteY0" fmla="*/ 14110 h 14110"/>
                <a:gd name="connsiteX1" fmla="*/ 14262 w 14261"/>
                <a:gd name="connsiteY1" fmla="*/ 7625 h 14110"/>
                <a:gd name="connsiteX2" fmla="*/ 7777 w 14261"/>
                <a:gd name="connsiteY2" fmla="*/ 59 h 14110"/>
                <a:gd name="connsiteX3" fmla="*/ 211 w 14261"/>
                <a:gd name="connsiteY3" fmla="*/ 6544 h 14110"/>
                <a:gd name="connsiteX4" fmla="*/ 6155 w 14261"/>
                <a:gd name="connsiteY4" fmla="*/ 1411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1" h="14110">
                  <a:moveTo>
                    <a:pt x="6155" y="14110"/>
                  </a:moveTo>
                  <a:cubicBezTo>
                    <a:pt x="10479" y="14110"/>
                    <a:pt x="13721" y="11408"/>
                    <a:pt x="14262" y="7625"/>
                  </a:cubicBezTo>
                  <a:cubicBezTo>
                    <a:pt x="14262" y="3842"/>
                    <a:pt x="11560" y="59"/>
                    <a:pt x="7777" y="59"/>
                  </a:cubicBezTo>
                  <a:cubicBezTo>
                    <a:pt x="3994" y="-481"/>
                    <a:pt x="751" y="2761"/>
                    <a:pt x="211" y="6544"/>
                  </a:cubicBezTo>
                  <a:cubicBezTo>
                    <a:pt x="-870" y="10327"/>
                    <a:pt x="2373" y="13570"/>
                    <a:pt x="615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8603852" y="1879540"/>
              <a:ext cx="25247" cy="24403"/>
            </a:xfrm>
            <a:custGeom>
              <a:avLst/>
              <a:gdLst>
                <a:gd name="connsiteX0" fmla="*/ 6553 w 14659"/>
                <a:gd name="connsiteY0" fmla="*/ 59 h 14169"/>
                <a:gd name="connsiteX1" fmla="*/ 69 w 14659"/>
                <a:gd name="connsiteY1" fmla="*/ 7625 h 14169"/>
                <a:gd name="connsiteX2" fmla="*/ 7634 w 14659"/>
                <a:gd name="connsiteY2" fmla="*/ 14110 h 14169"/>
                <a:gd name="connsiteX3" fmla="*/ 14660 w 14659"/>
                <a:gd name="connsiteY3" fmla="*/ 6544 h 14169"/>
                <a:gd name="connsiteX4" fmla="*/ 6553 w 14659"/>
                <a:gd name="connsiteY4" fmla="*/ 59 h 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169">
                  <a:moveTo>
                    <a:pt x="6553" y="59"/>
                  </a:moveTo>
                  <a:cubicBezTo>
                    <a:pt x="2230" y="59"/>
                    <a:pt x="-472" y="3302"/>
                    <a:pt x="69" y="7625"/>
                  </a:cubicBezTo>
                  <a:cubicBezTo>
                    <a:pt x="69" y="11408"/>
                    <a:pt x="3851" y="14651"/>
                    <a:pt x="7634" y="14110"/>
                  </a:cubicBezTo>
                  <a:cubicBezTo>
                    <a:pt x="11417" y="13570"/>
                    <a:pt x="14660" y="10327"/>
                    <a:pt x="14660" y="6544"/>
                  </a:cubicBezTo>
                  <a:cubicBezTo>
                    <a:pt x="14119" y="2761"/>
                    <a:pt x="10877" y="-481"/>
                    <a:pt x="6553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9358723" y="1999610"/>
              <a:ext cx="24302" cy="24419"/>
            </a:xfrm>
            <a:custGeom>
              <a:avLst/>
              <a:gdLst>
                <a:gd name="connsiteX0" fmla="*/ 59 w 14110"/>
                <a:gd name="connsiteY0" fmla="*/ 6544 h 14178"/>
                <a:gd name="connsiteX1" fmla="*/ 6544 w 14110"/>
                <a:gd name="connsiteY1" fmla="*/ 14110 h 14178"/>
                <a:gd name="connsiteX2" fmla="*/ 14110 w 14110"/>
                <a:gd name="connsiteY2" fmla="*/ 7625 h 14178"/>
                <a:gd name="connsiteX3" fmla="*/ 7625 w 14110"/>
                <a:gd name="connsiteY3" fmla="*/ 59 h 14178"/>
                <a:gd name="connsiteX4" fmla="*/ 59 w 14110"/>
                <a:gd name="connsiteY4" fmla="*/ 6544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59" y="6544"/>
                  </a:moveTo>
                  <a:cubicBezTo>
                    <a:pt x="-481" y="10327"/>
                    <a:pt x="2761" y="13570"/>
                    <a:pt x="6544" y="14110"/>
                  </a:cubicBezTo>
                  <a:cubicBezTo>
                    <a:pt x="10868" y="14650"/>
                    <a:pt x="14110" y="11948"/>
                    <a:pt x="14110" y="7625"/>
                  </a:cubicBezTo>
                  <a:cubicBezTo>
                    <a:pt x="14110" y="3302"/>
                    <a:pt x="11408" y="59"/>
                    <a:pt x="7625" y="59"/>
                  </a:cubicBezTo>
                  <a:cubicBezTo>
                    <a:pt x="3842" y="-481"/>
                    <a:pt x="59" y="2761"/>
                    <a:pt x="59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9840876" y="1904684"/>
              <a:ext cx="25220" cy="24367"/>
            </a:xfrm>
            <a:custGeom>
              <a:avLst/>
              <a:gdLst>
                <a:gd name="connsiteX0" fmla="*/ 8158 w 14643"/>
                <a:gd name="connsiteY0" fmla="*/ 52 h 14148"/>
                <a:gd name="connsiteX1" fmla="*/ 51 w 14643"/>
                <a:gd name="connsiteY1" fmla="*/ 8158 h 14148"/>
                <a:gd name="connsiteX2" fmla="*/ 5996 w 14643"/>
                <a:gd name="connsiteY2" fmla="*/ 14102 h 14148"/>
                <a:gd name="connsiteX3" fmla="*/ 14643 w 14643"/>
                <a:gd name="connsiteY3" fmla="*/ 5996 h 14148"/>
                <a:gd name="connsiteX4" fmla="*/ 8158 w 14643"/>
                <a:gd name="connsiteY4" fmla="*/ 52 h 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48">
                  <a:moveTo>
                    <a:pt x="8158" y="52"/>
                  </a:moveTo>
                  <a:cubicBezTo>
                    <a:pt x="3294" y="-489"/>
                    <a:pt x="-489" y="3294"/>
                    <a:pt x="51" y="8158"/>
                  </a:cubicBezTo>
                  <a:cubicBezTo>
                    <a:pt x="592" y="11941"/>
                    <a:pt x="2754" y="14102"/>
                    <a:pt x="5996" y="14102"/>
                  </a:cubicBezTo>
                  <a:cubicBezTo>
                    <a:pt x="10860" y="14643"/>
                    <a:pt x="14643" y="10319"/>
                    <a:pt x="14643" y="5996"/>
                  </a:cubicBezTo>
                  <a:cubicBezTo>
                    <a:pt x="14643" y="3294"/>
                    <a:pt x="11401" y="592"/>
                    <a:pt x="815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9265748" y="1838687"/>
              <a:ext cx="24198" cy="26992"/>
            </a:xfrm>
            <a:custGeom>
              <a:avLst/>
              <a:gdLst>
                <a:gd name="connsiteX0" fmla="*/ 0 w 14050"/>
                <a:gd name="connsiteY0" fmla="*/ 8106 h 15672"/>
                <a:gd name="connsiteX1" fmla="*/ 7025 w 14050"/>
                <a:gd name="connsiteY1" fmla="*/ 15672 h 15672"/>
                <a:gd name="connsiteX2" fmla="*/ 14051 w 14050"/>
                <a:gd name="connsiteY2" fmla="*/ 7566 h 15672"/>
                <a:gd name="connsiteX3" fmla="*/ 7025 w 14050"/>
                <a:gd name="connsiteY3" fmla="*/ 0 h 15672"/>
                <a:gd name="connsiteX4" fmla="*/ 0 w 14050"/>
                <a:gd name="connsiteY4" fmla="*/ 8106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5672">
                  <a:moveTo>
                    <a:pt x="0" y="8106"/>
                  </a:moveTo>
                  <a:cubicBezTo>
                    <a:pt x="0" y="11889"/>
                    <a:pt x="3783" y="15672"/>
                    <a:pt x="7025" y="15672"/>
                  </a:cubicBezTo>
                  <a:cubicBezTo>
                    <a:pt x="10268" y="15672"/>
                    <a:pt x="13511" y="11889"/>
                    <a:pt x="14051" y="7566"/>
                  </a:cubicBezTo>
                  <a:cubicBezTo>
                    <a:pt x="14051" y="3243"/>
                    <a:pt x="10809" y="0"/>
                    <a:pt x="7025" y="0"/>
                  </a:cubicBezTo>
                  <a:cubicBezTo>
                    <a:pt x="3242" y="541"/>
                    <a:pt x="0" y="4324"/>
                    <a:pt x="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8617200" y="2103027"/>
              <a:ext cx="24000" cy="26162"/>
            </a:xfrm>
            <a:custGeom>
              <a:avLst/>
              <a:gdLst>
                <a:gd name="connsiteX0" fmla="*/ 7450 w 13935"/>
                <a:gd name="connsiteY0" fmla="*/ 0 h 15190"/>
                <a:gd name="connsiteX1" fmla="*/ 425 w 13935"/>
                <a:gd name="connsiteY1" fmla="*/ 4864 h 15190"/>
                <a:gd name="connsiteX2" fmla="*/ 6369 w 13935"/>
                <a:gd name="connsiteY2" fmla="*/ 15132 h 15190"/>
                <a:gd name="connsiteX3" fmla="*/ 13936 w 13935"/>
                <a:gd name="connsiteY3" fmla="*/ 8106 h 15190"/>
                <a:gd name="connsiteX4" fmla="*/ 7450 w 13935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35" h="15190">
                  <a:moveTo>
                    <a:pt x="7450" y="0"/>
                  </a:moveTo>
                  <a:cubicBezTo>
                    <a:pt x="3667" y="0"/>
                    <a:pt x="1505" y="1621"/>
                    <a:pt x="425" y="4864"/>
                  </a:cubicBezTo>
                  <a:cubicBezTo>
                    <a:pt x="-1197" y="9187"/>
                    <a:pt x="2046" y="14051"/>
                    <a:pt x="6369" y="15132"/>
                  </a:cubicBezTo>
                  <a:cubicBezTo>
                    <a:pt x="9612" y="15672"/>
                    <a:pt x="13395" y="12430"/>
                    <a:pt x="13936" y="8106"/>
                  </a:cubicBezTo>
                  <a:cubicBezTo>
                    <a:pt x="13936" y="3783"/>
                    <a:pt x="11233" y="0"/>
                    <a:pt x="745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931241" y="1803229"/>
              <a:ext cx="24560" cy="23358"/>
            </a:xfrm>
            <a:custGeom>
              <a:avLst/>
              <a:gdLst>
                <a:gd name="connsiteX0" fmla="*/ 6695 w 14260"/>
                <a:gd name="connsiteY0" fmla="*/ 13563 h 13562"/>
                <a:gd name="connsiteX1" fmla="*/ 14261 w 14260"/>
                <a:gd name="connsiteY1" fmla="*/ 6537 h 13562"/>
                <a:gd name="connsiteX2" fmla="*/ 6154 w 14260"/>
                <a:gd name="connsiteY2" fmla="*/ 52 h 13562"/>
                <a:gd name="connsiteX3" fmla="*/ 209 w 14260"/>
                <a:gd name="connsiteY3" fmla="*/ 5997 h 13562"/>
                <a:gd name="connsiteX4" fmla="*/ 6695 w 14260"/>
                <a:gd name="connsiteY4" fmla="*/ 13563 h 1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" h="13562">
                  <a:moveTo>
                    <a:pt x="6695" y="13563"/>
                  </a:moveTo>
                  <a:cubicBezTo>
                    <a:pt x="10478" y="13563"/>
                    <a:pt x="14261" y="9779"/>
                    <a:pt x="14261" y="6537"/>
                  </a:cubicBezTo>
                  <a:cubicBezTo>
                    <a:pt x="13720" y="3295"/>
                    <a:pt x="9397" y="-488"/>
                    <a:pt x="6154" y="52"/>
                  </a:cubicBezTo>
                  <a:cubicBezTo>
                    <a:pt x="2912" y="593"/>
                    <a:pt x="209" y="2214"/>
                    <a:pt x="209" y="5997"/>
                  </a:cubicBezTo>
                  <a:cubicBezTo>
                    <a:pt x="-871" y="10320"/>
                    <a:pt x="2371" y="13563"/>
                    <a:pt x="6695" y="1356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8786300" y="2103027"/>
              <a:ext cx="23370" cy="26060"/>
            </a:xfrm>
            <a:custGeom>
              <a:avLst/>
              <a:gdLst>
                <a:gd name="connsiteX0" fmla="*/ 6544 w 13569"/>
                <a:gd name="connsiteY0" fmla="*/ 0 h 15131"/>
                <a:gd name="connsiteX1" fmla="*/ 59 w 13569"/>
                <a:gd name="connsiteY1" fmla="*/ 7566 h 15131"/>
                <a:gd name="connsiteX2" fmla="*/ 7085 w 13569"/>
                <a:gd name="connsiteY2" fmla="*/ 15132 h 15131"/>
                <a:gd name="connsiteX3" fmla="*/ 13570 w 13569"/>
                <a:gd name="connsiteY3" fmla="*/ 7025 h 15131"/>
                <a:gd name="connsiteX4" fmla="*/ 6544 w 13569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31">
                  <a:moveTo>
                    <a:pt x="6544" y="0"/>
                  </a:moveTo>
                  <a:cubicBezTo>
                    <a:pt x="2761" y="0"/>
                    <a:pt x="-481" y="3783"/>
                    <a:pt x="59" y="7566"/>
                  </a:cubicBezTo>
                  <a:cubicBezTo>
                    <a:pt x="59" y="11889"/>
                    <a:pt x="3842" y="15132"/>
                    <a:pt x="7085" y="15132"/>
                  </a:cubicBezTo>
                  <a:cubicBezTo>
                    <a:pt x="10327" y="14592"/>
                    <a:pt x="13570" y="10809"/>
                    <a:pt x="13570" y="7025"/>
                  </a:cubicBezTo>
                  <a:cubicBezTo>
                    <a:pt x="13570" y="324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8824562" y="2006125"/>
              <a:ext cx="25249" cy="24302"/>
            </a:xfrm>
            <a:custGeom>
              <a:avLst/>
              <a:gdLst>
                <a:gd name="connsiteX0" fmla="*/ 7026 w 14660"/>
                <a:gd name="connsiteY0" fmla="*/ 59 h 14110"/>
                <a:gd name="connsiteX1" fmla="*/ 0 w 14660"/>
                <a:gd name="connsiteY1" fmla="*/ 7625 h 14110"/>
                <a:gd name="connsiteX2" fmla="*/ 8106 w 14660"/>
                <a:gd name="connsiteY2" fmla="*/ 14110 h 14110"/>
                <a:gd name="connsiteX3" fmla="*/ 14592 w 14660"/>
                <a:gd name="connsiteY3" fmla="*/ 6544 h 14110"/>
                <a:gd name="connsiteX4" fmla="*/ 7026 w 14660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110">
                  <a:moveTo>
                    <a:pt x="7026" y="59"/>
                  </a:moveTo>
                  <a:cubicBezTo>
                    <a:pt x="3243" y="600"/>
                    <a:pt x="0" y="3842"/>
                    <a:pt x="0" y="7625"/>
                  </a:cubicBezTo>
                  <a:cubicBezTo>
                    <a:pt x="0" y="11408"/>
                    <a:pt x="3783" y="14110"/>
                    <a:pt x="8106" y="14110"/>
                  </a:cubicBezTo>
                  <a:cubicBezTo>
                    <a:pt x="12430" y="14110"/>
                    <a:pt x="15132" y="10868"/>
                    <a:pt x="14592" y="6544"/>
                  </a:cubicBezTo>
                  <a:cubicBezTo>
                    <a:pt x="14051" y="2761"/>
                    <a:pt x="10809" y="-481"/>
                    <a:pt x="702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8386068" y="2011812"/>
              <a:ext cx="24419" cy="25130"/>
            </a:xfrm>
            <a:custGeom>
              <a:avLst/>
              <a:gdLst>
                <a:gd name="connsiteX0" fmla="*/ 7625 w 14178"/>
                <a:gd name="connsiteY0" fmla="*/ 0 h 14591"/>
                <a:gd name="connsiteX1" fmla="*/ 59 w 14178"/>
                <a:gd name="connsiteY1" fmla="*/ 7025 h 14591"/>
                <a:gd name="connsiteX2" fmla="*/ 6544 w 14178"/>
                <a:gd name="connsiteY2" fmla="*/ 14592 h 14591"/>
                <a:gd name="connsiteX3" fmla="*/ 14110 w 14178"/>
                <a:gd name="connsiteY3" fmla="*/ 8106 h 14591"/>
                <a:gd name="connsiteX4" fmla="*/ 7625 w 14178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591">
                  <a:moveTo>
                    <a:pt x="7625" y="0"/>
                  </a:moveTo>
                  <a:cubicBezTo>
                    <a:pt x="3842" y="0"/>
                    <a:pt x="59" y="2702"/>
                    <a:pt x="59" y="7025"/>
                  </a:cubicBezTo>
                  <a:cubicBezTo>
                    <a:pt x="-481" y="10809"/>
                    <a:pt x="2761" y="14051"/>
                    <a:pt x="6544" y="14592"/>
                  </a:cubicBezTo>
                  <a:cubicBezTo>
                    <a:pt x="10868" y="14592"/>
                    <a:pt x="14110" y="12430"/>
                    <a:pt x="14110" y="8106"/>
                  </a:cubicBezTo>
                  <a:cubicBezTo>
                    <a:pt x="14651" y="3783"/>
                    <a:pt x="11949" y="0"/>
                    <a:pt x="76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9644455" y="783092"/>
              <a:ext cx="25249" cy="25232"/>
            </a:xfrm>
            <a:custGeom>
              <a:avLst/>
              <a:gdLst>
                <a:gd name="connsiteX0" fmla="*/ 7634 w 14660"/>
                <a:gd name="connsiteY0" fmla="*/ 59 h 14650"/>
                <a:gd name="connsiteX1" fmla="*/ 69 w 14660"/>
                <a:gd name="connsiteY1" fmla="*/ 7084 h 14650"/>
                <a:gd name="connsiteX2" fmla="*/ 6554 w 14660"/>
                <a:gd name="connsiteY2" fmla="*/ 14651 h 14650"/>
                <a:gd name="connsiteX3" fmla="*/ 14660 w 14660"/>
                <a:gd name="connsiteY3" fmla="*/ 8165 h 14650"/>
                <a:gd name="connsiteX4" fmla="*/ 7634 w 1466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650">
                  <a:moveTo>
                    <a:pt x="7634" y="59"/>
                  </a:moveTo>
                  <a:cubicBezTo>
                    <a:pt x="3852" y="-482"/>
                    <a:pt x="609" y="2761"/>
                    <a:pt x="69" y="7084"/>
                  </a:cubicBezTo>
                  <a:cubicBezTo>
                    <a:pt x="-472" y="11408"/>
                    <a:pt x="2230" y="14651"/>
                    <a:pt x="6554" y="14651"/>
                  </a:cubicBezTo>
                  <a:cubicBezTo>
                    <a:pt x="10877" y="14651"/>
                    <a:pt x="14119" y="11948"/>
                    <a:pt x="14660" y="8165"/>
                  </a:cubicBezTo>
                  <a:cubicBezTo>
                    <a:pt x="14660" y="4382"/>
                    <a:pt x="11417" y="599"/>
                    <a:pt x="763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8928707" y="1237321"/>
              <a:ext cx="25232" cy="22516"/>
            </a:xfrm>
            <a:custGeom>
              <a:avLst/>
              <a:gdLst>
                <a:gd name="connsiteX0" fmla="*/ 8165 w 14650"/>
                <a:gd name="connsiteY0" fmla="*/ 51 h 13073"/>
                <a:gd name="connsiteX1" fmla="*/ 58 w 14650"/>
                <a:gd name="connsiteY1" fmla="*/ 8158 h 13073"/>
                <a:gd name="connsiteX2" fmla="*/ 4922 w 14650"/>
                <a:gd name="connsiteY2" fmla="*/ 13022 h 13073"/>
                <a:gd name="connsiteX3" fmla="*/ 14650 w 14650"/>
                <a:gd name="connsiteY3" fmla="*/ 5996 h 13073"/>
                <a:gd name="connsiteX4" fmla="*/ 8165 w 14650"/>
                <a:gd name="connsiteY4" fmla="*/ 51 h 1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073">
                  <a:moveTo>
                    <a:pt x="8165" y="51"/>
                  </a:moveTo>
                  <a:cubicBezTo>
                    <a:pt x="2761" y="-489"/>
                    <a:pt x="-482" y="3294"/>
                    <a:pt x="58" y="8158"/>
                  </a:cubicBezTo>
                  <a:cubicBezTo>
                    <a:pt x="599" y="10860"/>
                    <a:pt x="2220" y="12481"/>
                    <a:pt x="4922" y="13022"/>
                  </a:cubicBezTo>
                  <a:cubicBezTo>
                    <a:pt x="9786" y="13562"/>
                    <a:pt x="14650" y="9779"/>
                    <a:pt x="14650" y="5996"/>
                  </a:cubicBezTo>
                  <a:cubicBezTo>
                    <a:pt x="14110" y="2213"/>
                    <a:pt x="11948" y="592"/>
                    <a:pt x="8165" y="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9358737" y="1244856"/>
              <a:ext cx="25220" cy="24302"/>
            </a:xfrm>
            <a:custGeom>
              <a:avLst/>
              <a:gdLst>
                <a:gd name="connsiteX0" fmla="*/ 7618 w 14643"/>
                <a:gd name="connsiteY0" fmla="*/ 0 h 14110"/>
                <a:gd name="connsiteX1" fmla="*/ 52 w 14643"/>
                <a:gd name="connsiteY1" fmla="*/ 6485 h 14110"/>
                <a:gd name="connsiteX2" fmla="*/ 7077 w 14643"/>
                <a:gd name="connsiteY2" fmla="*/ 14051 h 14110"/>
                <a:gd name="connsiteX3" fmla="*/ 14643 w 14643"/>
                <a:gd name="connsiteY3" fmla="*/ 7025 h 14110"/>
                <a:gd name="connsiteX4" fmla="*/ 7618 w 14643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10">
                  <a:moveTo>
                    <a:pt x="7618" y="0"/>
                  </a:moveTo>
                  <a:cubicBezTo>
                    <a:pt x="3835" y="0"/>
                    <a:pt x="52" y="2702"/>
                    <a:pt x="52" y="6485"/>
                  </a:cubicBezTo>
                  <a:cubicBezTo>
                    <a:pt x="-489" y="10268"/>
                    <a:pt x="3294" y="14051"/>
                    <a:pt x="7077" y="14051"/>
                  </a:cubicBezTo>
                  <a:cubicBezTo>
                    <a:pt x="10860" y="14592"/>
                    <a:pt x="14103" y="11349"/>
                    <a:pt x="14643" y="7025"/>
                  </a:cubicBezTo>
                  <a:cubicBezTo>
                    <a:pt x="14103" y="3243"/>
                    <a:pt x="11401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8435382" y="821924"/>
              <a:ext cx="23506" cy="26422"/>
            </a:xfrm>
            <a:custGeom>
              <a:avLst/>
              <a:gdLst>
                <a:gd name="connsiteX0" fmla="*/ 13579 w 13648"/>
                <a:gd name="connsiteY0" fmla="*/ 8856 h 15341"/>
                <a:gd name="connsiteX1" fmla="*/ 7635 w 13648"/>
                <a:gd name="connsiteY1" fmla="*/ 210 h 15341"/>
                <a:gd name="connsiteX2" fmla="*/ 69 w 13648"/>
                <a:gd name="connsiteY2" fmla="*/ 6694 h 15341"/>
                <a:gd name="connsiteX3" fmla="*/ 6014 w 13648"/>
                <a:gd name="connsiteY3" fmla="*/ 15341 h 15341"/>
                <a:gd name="connsiteX4" fmla="*/ 13579 w 13648"/>
                <a:gd name="connsiteY4" fmla="*/ 8856 h 1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8" h="15341">
                  <a:moveTo>
                    <a:pt x="13579" y="8856"/>
                  </a:moveTo>
                  <a:cubicBezTo>
                    <a:pt x="14120" y="5073"/>
                    <a:pt x="11418" y="1290"/>
                    <a:pt x="7635" y="210"/>
                  </a:cubicBezTo>
                  <a:cubicBezTo>
                    <a:pt x="3852" y="-871"/>
                    <a:pt x="609" y="2371"/>
                    <a:pt x="69" y="6694"/>
                  </a:cubicBezTo>
                  <a:cubicBezTo>
                    <a:pt x="-471" y="11018"/>
                    <a:pt x="2231" y="14260"/>
                    <a:pt x="6014" y="15341"/>
                  </a:cubicBezTo>
                  <a:cubicBezTo>
                    <a:pt x="9256" y="15341"/>
                    <a:pt x="13039" y="12639"/>
                    <a:pt x="13579" y="88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8258654" y="700354"/>
              <a:ext cx="24200" cy="26060"/>
            </a:xfrm>
            <a:custGeom>
              <a:avLst/>
              <a:gdLst>
                <a:gd name="connsiteX0" fmla="*/ 7025 w 14051"/>
                <a:gd name="connsiteY0" fmla="*/ 0 h 15131"/>
                <a:gd name="connsiteX1" fmla="*/ 0 w 14051"/>
                <a:gd name="connsiteY1" fmla="*/ 7566 h 15131"/>
                <a:gd name="connsiteX2" fmla="*/ 7025 w 14051"/>
                <a:gd name="connsiteY2" fmla="*/ 15132 h 15131"/>
                <a:gd name="connsiteX3" fmla="*/ 14051 w 14051"/>
                <a:gd name="connsiteY3" fmla="*/ 7566 h 15131"/>
                <a:gd name="connsiteX4" fmla="*/ 7025 w 1405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31">
                  <a:moveTo>
                    <a:pt x="7025" y="0"/>
                  </a:moveTo>
                  <a:cubicBezTo>
                    <a:pt x="3243" y="0"/>
                    <a:pt x="541" y="3243"/>
                    <a:pt x="0" y="7566"/>
                  </a:cubicBezTo>
                  <a:cubicBezTo>
                    <a:pt x="0" y="11889"/>
                    <a:pt x="2702" y="15132"/>
                    <a:pt x="7025" y="15132"/>
                  </a:cubicBezTo>
                  <a:cubicBezTo>
                    <a:pt x="11349" y="15132"/>
                    <a:pt x="14051" y="11889"/>
                    <a:pt x="14051" y="7566"/>
                  </a:cubicBezTo>
                  <a:cubicBezTo>
                    <a:pt x="14051" y="378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8744415" y="1508264"/>
              <a:ext cx="23783" cy="24302"/>
            </a:xfrm>
            <a:custGeom>
              <a:avLst/>
              <a:gdLst>
                <a:gd name="connsiteX0" fmla="*/ 59 w 13809"/>
                <a:gd name="connsiteY0" fmla="*/ 7566 h 14110"/>
                <a:gd name="connsiteX1" fmla="*/ 8165 w 13809"/>
                <a:gd name="connsiteY1" fmla="*/ 14051 h 14110"/>
                <a:gd name="connsiteX2" fmla="*/ 13570 w 13809"/>
                <a:gd name="connsiteY2" fmla="*/ 5404 h 14110"/>
                <a:gd name="connsiteX3" fmla="*/ 6544 w 13809"/>
                <a:gd name="connsiteY3" fmla="*/ 0 h 14110"/>
                <a:gd name="connsiteX4" fmla="*/ 59 w 13809"/>
                <a:gd name="connsiteY4" fmla="*/ 7566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9" h="14110">
                  <a:moveTo>
                    <a:pt x="59" y="7566"/>
                  </a:moveTo>
                  <a:cubicBezTo>
                    <a:pt x="599" y="11349"/>
                    <a:pt x="4382" y="14592"/>
                    <a:pt x="8165" y="14051"/>
                  </a:cubicBezTo>
                  <a:cubicBezTo>
                    <a:pt x="11949" y="13511"/>
                    <a:pt x="14651" y="8647"/>
                    <a:pt x="13570" y="5404"/>
                  </a:cubicBezTo>
                  <a:cubicBezTo>
                    <a:pt x="12489" y="1622"/>
                    <a:pt x="10327" y="0"/>
                    <a:pt x="6544" y="0"/>
                  </a:cubicBezTo>
                  <a:cubicBezTo>
                    <a:pt x="2761" y="0"/>
                    <a:pt x="-481" y="3783"/>
                    <a:pt x="59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7989661" y="1508146"/>
              <a:ext cx="24302" cy="24317"/>
            </a:xfrm>
            <a:custGeom>
              <a:avLst/>
              <a:gdLst>
                <a:gd name="connsiteX0" fmla="*/ 7566 w 14110"/>
                <a:gd name="connsiteY0" fmla="*/ 68 h 14119"/>
                <a:gd name="connsiteX1" fmla="*/ 0 w 14110"/>
                <a:gd name="connsiteY1" fmla="*/ 6554 h 14119"/>
                <a:gd name="connsiteX2" fmla="*/ 6485 w 14110"/>
                <a:gd name="connsiteY2" fmla="*/ 14120 h 14119"/>
                <a:gd name="connsiteX3" fmla="*/ 14051 w 14110"/>
                <a:gd name="connsiteY3" fmla="*/ 7635 h 14119"/>
                <a:gd name="connsiteX4" fmla="*/ 7566 w 14110"/>
                <a:gd name="connsiteY4" fmla="*/ 68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19">
                  <a:moveTo>
                    <a:pt x="7566" y="68"/>
                  </a:moveTo>
                  <a:cubicBezTo>
                    <a:pt x="3242" y="-472"/>
                    <a:pt x="0" y="2230"/>
                    <a:pt x="0" y="6554"/>
                  </a:cubicBezTo>
                  <a:cubicBezTo>
                    <a:pt x="0" y="10337"/>
                    <a:pt x="2702" y="14120"/>
                    <a:pt x="6485" y="14120"/>
                  </a:cubicBezTo>
                  <a:cubicBezTo>
                    <a:pt x="10268" y="14120"/>
                    <a:pt x="14051" y="11418"/>
                    <a:pt x="14051" y="7635"/>
                  </a:cubicBezTo>
                  <a:cubicBezTo>
                    <a:pt x="14591" y="3852"/>
                    <a:pt x="11349" y="609"/>
                    <a:pt x="756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9265630" y="1481170"/>
              <a:ext cx="23387" cy="26162"/>
            </a:xfrm>
            <a:custGeom>
              <a:avLst/>
              <a:gdLst>
                <a:gd name="connsiteX0" fmla="*/ 7094 w 13579"/>
                <a:gd name="connsiteY0" fmla="*/ 15191 h 15190"/>
                <a:gd name="connsiteX1" fmla="*/ 13579 w 13579"/>
                <a:gd name="connsiteY1" fmla="*/ 7084 h 15190"/>
                <a:gd name="connsiteX2" fmla="*/ 6554 w 13579"/>
                <a:gd name="connsiteY2" fmla="*/ 59 h 15190"/>
                <a:gd name="connsiteX3" fmla="*/ 68 w 13579"/>
                <a:gd name="connsiteY3" fmla="*/ 7625 h 15190"/>
                <a:gd name="connsiteX4" fmla="*/ 7094 w 13579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5190">
                  <a:moveTo>
                    <a:pt x="7094" y="15191"/>
                  </a:moveTo>
                  <a:cubicBezTo>
                    <a:pt x="10877" y="15191"/>
                    <a:pt x="13579" y="11408"/>
                    <a:pt x="13579" y="7084"/>
                  </a:cubicBezTo>
                  <a:cubicBezTo>
                    <a:pt x="13579" y="2761"/>
                    <a:pt x="10337" y="-482"/>
                    <a:pt x="6554" y="59"/>
                  </a:cubicBezTo>
                  <a:cubicBezTo>
                    <a:pt x="2230" y="599"/>
                    <a:pt x="-472" y="3842"/>
                    <a:pt x="68" y="7625"/>
                  </a:cubicBezTo>
                  <a:cubicBezTo>
                    <a:pt x="68" y="11948"/>
                    <a:pt x="3852" y="15191"/>
                    <a:pt x="709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9684493" y="965624"/>
              <a:ext cx="25232" cy="24317"/>
            </a:xfrm>
            <a:custGeom>
              <a:avLst/>
              <a:gdLst>
                <a:gd name="connsiteX0" fmla="*/ 6544 w 14650"/>
                <a:gd name="connsiteY0" fmla="*/ 0 h 14119"/>
                <a:gd name="connsiteX1" fmla="*/ 59 w 14650"/>
                <a:gd name="connsiteY1" fmla="*/ 7566 h 14119"/>
                <a:gd name="connsiteX2" fmla="*/ 7625 w 14650"/>
                <a:gd name="connsiteY2" fmla="*/ 14051 h 14119"/>
                <a:gd name="connsiteX3" fmla="*/ 14651 w 14650"/>
                <a:gd name="connsiteY3" fmla="*/ 6485 h 14119"/>
                <a:gd name="connsiteX4" fmla="*/ 6544 w 14650"/>
                <a:gd name="connsiteY4" fmla="*/ 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19">
                  <a:moveTo>
                    <a:pt x="6544" y="0"/>
                  </a:moveTo>
                  <a:cubicBezTo>
                    <a:pt x="2761" y="0"/>
                    <a:pt x="-481" y="3243"/>
                    <a:pt x="59" y="7566"/>
                  </a:cubicBezTo>
                  <a:cubicBezTo>
                    <a:pt x="59" y="11889"/>
                    <a:pt x="3302" y="14592"/>
                    <a:pt x="7625" y="14051"/>
                  </a:cubicBezTo>
                  <a:cubicBezTo>
                    <a:pt x="11408" y="13511"/>
                    <a:pt x="14651" y="10268"/>
                    <a:pt x="14651" y="6485"/>
                  </a:cubicBezTo>
                  <a:cubicBezTo>
                    <a:pt x="14110" y="3243"/>
                    <a:pt x="10868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8549866" y="907798"/>
              <a:ext cx="24419" cy="24419"/>
            </a:xfrm>
            <a:custGeom>
              <a:avLst/>
              <a:gdLst>
                <a:gd name="connsiteX0" fmla="*/ 6554 w 14178"/>
                <a:gd name="connsiteY0" fmla="*/ 68 h 14178"/>
                <a:gd name="connsiteX1" fmla="*/ 68 w 14178"/>
                <a:gd name="connsiteY1" fmla="*/ 7635 h 14178"/>
                <a:gd name="connsiteX2" fmla="*/ 7635 w 14178"/>
                <a:gd name="connsiteY2" fmla="*/ 14120 h 14178"/>
                <a:gd name="connsiteX3" fmla="*/ 14120 w 14178"/>
                <a:gd name="connsiteY3" fmla="*/ 6554 h 14178"/>
                <a:gd name="connsiteX4" fmla="*/ 6554 w 14178"/>
                <a:gd name="connsiteY4" fmla="*/ 68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178">
                  <a:moveTo>
                    <a:pt x="6554" y="68"/>
                  </a:moveTo>
                  <a:cubicBezTo>
                    <a:pt x="2230" y="68"/>
                    <a:pt x="-472" y="3311"/>
                    <a:pt x="68" y="7635"/>
                  </a:cubicBezTo>
                  <a:cubicBezTo>
                    <a:pt x="609" y="11418"/>
                    <a:pt x="3852" y="14660"/>
                    <a:pt x="7635" y="14120"/>
                  </a:cubicBezTo>
                  <a:cubicBezTo>
                    <a:pt x="11418" y="13579"/>
                    <a:pt x="14660" y="10337"/>
                    <a:pt x="14120" y="6554"/>
                  </a:cubicBezTo>
                  <a:cubicBezTo>
                    <a:pt x="14120" y="2230"/>
                    <a:pt x="10877" y="-472"/>
                    <a:pt x="6554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9303821" y="906985"/>
              <a:ext cx="25321" cy="25232"/>
            </a:xfrm>
            <a:custGeom>
              <a:avLst/>
              <a:gdLst>
                <a:gd name="connsiteX0" fmla="*/ 7078 w 14702"/>
                <a:gd name="connsiteY0" fmla="*/ 14592 h 14650"/>
                <a:gd name="connsiteX1" fmla="*/ 14643 w 14702"/>
                <a:gd name="connsiteY1" fmla="*/ 7566 h 14650"/>
                <a:gd name="connsiteX2" fmla="*/ 8158 w 14702"/>
                <a:gd name="connsiteY2" fmla="*/ 0 h 14650"/>
                <a:gd name="connsiteX3" fmla="*/ 52 w 14702"/>
                <a:gd name="connsiteY3" fmla="*/ 6485 h 14650"/>
                <a:gd name="connsiteX4" fmla="*/ 7078 w 14702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4650">
                  <a:moveTo>
                    <a:pt x="7078" y="14592"/>
                  </a:moveTo>
                  <a:cubicBezTo>
                    <a:pt x="10860" y="15132"/>
                    <a:pt x="14103" y="11889"/>
                    <a:pt x="14643" y="7566"/>
                  </a:cubicBezTo>
                  <a:cubicBezTo>
                    <a:pt x="15184" y="3242"/>
                    <a:pt x="11941" y="0"/>
                    <a:pt x="8158" y="0"/>
                  </a:cubicBezTo>
                  <a:cubicBezTo>
                    <a:pt x="3835" y="0"/>
                    <a:pt x="592" y="2702"/>
                    <a:pt x="52" y="6485"/>
                  </a:cubicBezTo>
                  <a:cubicBezTo>
                    <a:pt x="-489" y="10268"/>
                    <a:pt x="3294" y="14051"/>
                    <a:pt x="7078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9303909" y="1303392"/>
              <a:ext cx="24317" cy="24302"/>
            </a:xfrm>
            <a:custGeom>
              <a:avLst/>
              <a:gdLst>
                <a:gd name="connsiteX0" fmla="*/ 7026 w 14119"/>
                <a:gd name="connsiteY0" fmla="*/ 59 h 14110"/>
                <a:gd name="connsiteX1" fmla="*/ 0 w 14119"/>
                <a:gd name="connsiteY1" fmla="*/ 7625 h 14110"/>
                <a:gd name="connsiteX2" fmla="*/ 7566 w 14119"/>
                <a:gd name="connsiteY2" fmla="*/ 14110 h 14110"/>
                <a:gd name="connsiteX3" fmla="*/ 14051 w 14119"/>
                <a:gd name="connsiteY3" fmla="*/ 6544 h 14110"/>
                <a:gd name="connsiteX4" fmla="*/ 7026 w 14119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026" y="59"/>
                  </a:moveTo>
                  <a:cubicBezTo>
                    <a:pt x="3243" y="600"/>
                    <a:pt x="0" y="3842"/>
                    <a:pt x="0" y="7625"/>
                  </a:cubicBezTo>
                  <a:cubicBezTo>
                    <a:pt x="541" y="11408"/>
                    <a:pt x="3783" y="14110"/>
                    <a:pt x="7566" y="14110"/>
                  </a:cubicBezTo>
                  <a:cubicBezTo>
                    <a:pt x="11889" y="14110"/>
                    <a:pt x="14592" y="10868"/>
                    <a:pt x="14051" y="6544"/>
                  </a:cubicBezTo>
                  <a:cubicBezTo>
                    <a:pt x="14051" y="2761"/>
                    <a:pt x="10809" y="-481"/>
                    <a:pt x="702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7989661" y="1290362"/>
              <a:ext cx="25130" cy="24302"/>
            </a:xfrm>
            <a:custGeom>
              <a:avLst/>
              <a:gdLst>
                <a:gd name="connsiteX0" fmla="*/ 14591 w 14591"/>
                <a:gd name="connsiteY0" fmla="*/ 7625 h 14110"/>
                <a:gd name="connsiteX1" fmla="*/ 7566 w 14591"/>
                <a:gd name="connsiteY1" fmla="*/ 59 h 14110"/>
                <a:gd name="connsiteX2" fmla="*/ 0 w 14591"/>
                <a:gd name="connsiteY2" fmla="*/ 6544 h 14110"/>
                <a:gd name="connsiteX3" fmla="*/ 6485 w 14591"/>
                <a:gd name="connsiteY3" fmla="*/ 14110 h 14110"/>
                <a:gd name="connsiteX4" fmla="*/ 14591 w 14591"/>
                <a:gd name="connsiteY4" fmla="*/ 76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110">
                  <a:moveTo>
                    <a:pt x="14591" y="7625"/>
                  </a:moveTo>
                  <a:cubicBezTo>
                    <a:pt x="14591" y="3842"/>
                    <a:pt x="11889" y="599"/>
                    <a:pt x="7566" y="59"/>
                  </a:cubicBezTo>
                  <a:cubicBezTo>
                    <a:pt x="3783" y="-481"/>
                    <a:pt x="540" y="2761"/>
                    <a:pt x="0" y="6544"/>
                  </a:cubicBezTo>
                  <a:cubicBezTo>
                    <a:pt x="0" y="10868"/>
                    <a:pt x="2162" y="14110"/>
                    <a:pt x="6485" y="14110"/>
                  </a:cubicBezTo>
                  <a:cubicBezTo>
                    <a:pt x="10809" y="14110"/>
                    <a:pt x="14051" y="11408"/>
                    <a:pt x="14591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8744415" y="1290362"/>
              <a:ext cx="24302" cy="24419"/>
            </a:xfrm>
            <a:custGeom>
              <a:avLst/>
              <a:gdLst>
                <a:gd name="connsiteX0" fmla="*/ 14110 w 14110"/>
                <a:gd name="connsiteY0" fmla="*/ 6544 h 14178"/>
                <a:gd name="connsiteX1" fmla="*/ 6544 w 14110"/>
                <a:gd name="connsiteY1" fmla="*/ 59 h 14178"/>
                <a:gd name="connsiteX2" fmla="*/ 59 w 14110"/>
                <a:gd name="connsiteY2" fmla="*/ 7625 h 14178"/>
                <a:gd name="connsiteX3" fmla="*/ 7625 w 14110"/>
                <a:gd name="connsiteY3" fmla="*/ 14110 h 14178"/>
                <a:gd name="connsiteX4" fmla="*/ 14110 w 14110"/>
                <a:gd name="connsiteY4" fmla="*/ 6544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14110" y="6544"/>
                  </a:moveTo>
                  <a:cubicBezTo>
                    <a:pt x="14110" y="2761"/>
                    <a:pt x="10327" y="-481"/>
                    <a:pt x="6544" y="59"/>
                  </a:cubicBezTo>
                  <a:cubicBezTo>
                    <a:pt x="2761" y="599"/>
                    <a:pt x="-481" y="3842"/>
                    <a:pt x="59" y="7625"/>
                  </a:cubicBezTo>
                  <a:cubicBezTo>
                    <a:pt x="59" y="11949"/>
                    <a:pt x="3302" y="14651"/>
                    <a:pt x="7625" y="14110"/>
                  </a:cubicBezTo>
                  <a:cubicBezTo>
                    <a:pt x="11408" y="14110"/>
                    <a:pt x="14110" y="10868"/>
                    <a:pt x="1411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8258535" y="832523"/>
              <a:ext cx="24419" cy="25232"/>
            </a:xfrm>
            <a:custGeom>
              <a:avLst/>
              <a:gdLst>
                <a:gd name="connsiteX0" fmla="*/ 6554 w 14178"/>
                <a:gd name="connsiteY0" fmla="*/ 0 h 14650"/>
                <a:gd name="connsiteX1" fmla="*/ 68 w 14178"/>
                <a:gd name="connsiteY1" fmla="*/ 7566 h 14650"/>
                <a:gd name="connsiteX2" fmla="*/ 7635 w 14178"/>
                <a:gd name="connsiteY2" fmla="*/ 14592 h 14650"/>
                <a:gd name="connsiteX3" fmla="*/ 14120 w 14178"/>
                <a:gd name="connsiteY3" fmla="*/ 6485 h 14650"/>
                <a:gd name="connsiteX4" fmla="*/ 6554 w 14178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650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09" y="11889"/>
                    <a:pt x="3852" y="15132"/>
                    <a:pt x="7635" y="14592"/>
                  </a:cubicBezTo>
                  <a:cubicBezTo>
                    <a:pt x="11418" y="14051"/>
                    <a:pt x="14660" y="10268"/>
                    <a:pt x="14120" y="648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8108799" y="1404018"/>
              <a:ext cx="24317" cy="24198"/>
            </a:xfrm>
            <a:custGeom>
              <a:avLst/>
              <a:gdLst>
                <a:gd name="connsiteX0" fmla="*/ 7025 w 14119"/>
                <a:gd name="connsiteY0" fmla="*/ 0 h 14050"/>
                <a:gd name="connsiteX1" fmla="*/ 0 w 14119"/>
                <a:gd name="connsiteY1" fmla="*/ 7566 h 14050"/>
                <a:gd name="connsiteX2" fmla="*/ 7566 w 14119"/>
                <a:gd name="connsiteY2" fmla="*/ 14051 h 14050"/>
                <a:gd name="connsiteX3" fmla="*/ 14051 w 14119"/>
                <a:gd name="connsiteY3" fmla="*/ 6485 h 14050"/>
                <a:gd name="connsiteX4" fmla="*/ 7025 w 14119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05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242" y="14051"/>
                    <a:pt x="7566" y="14051"/>
                  </a:cubicBezTo>
                  <a:cubicBezTo>
                    <a:pt x="11889" y="14051"/>
                    <a:pt x="14592" y="10809"/>
                    <a:pt x="14051" y="6485"/>
                  </a:cubicBezTo>
                  <a:cubicBezTo>
                    <a:pt x="1459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8070519" y="1251371"/>
              <a:ext cx="25249" cy="25130"/>
            </a:xfrm>
            <a:custGeom>
              <a:avLst/>
              <a:gdLst>
                <a:gd name="connsiteX0" fmla="*/ 6554 w 14660"/>
                <a:gd name="connsiteY0" fmla="*/ 0 h 14591"/>
                <a:gd name="connsiteX1" fmla="*/ 68 w 14660"/>
                <a:gd name="connsiteY1" fmla="*/ 7566 h 14591"/>
                <a:gd name="connsiteX2" fmla="*/ 7635 w 14660"/>
                <a:gd name="connsiteY2" fmla="*/ 14592 h 14591"/>
                <a:gd name="connsiteX3" fmla="*/ 14660 w 14660"/>
                <a:gd name="connsiteY3" fmla="*/ 6485 h 14591"/>
                <a:gd name="connsiteX4" fmla="*/ 6554 w 1466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591">
                  <a:moveTo>
                    <a:pt x="6554" y="0"/>
                  </a:moveTo>
                  <a:cubicBezTo>
                    <a:pt x="2230" y="0"/>
                    <a:pt x="-472" y="3783"/>
                    <a:pt x="68" y="7566"/>
                  </a:cubicBezTo>
                  <a:cubicBezTo>
                    <a:pt x="609" y="11349"/>
                    <a:pt x="3852" y="14592"/>
                    <a:pt x="7635" y="14592"/>
                  </a:cubicBezTo>
                  <a:cubicBezTo>
                    <a:pt x="11418" y="14051"/>
                    <a:pt x="14660" y="10268"/>
                    <a:pt x="14660" y="648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8823632" y="1252184"/>
              <a:ext cx="25130" cy="24317"/>
            </a:xfrm>
            <a:custGeom>
              <a:avLst/>
              <a:gdLst>
                <a:gd name="connsiteX0" fmla="*/ 8106 w 14591"/>
                <a:gd name="connsiteY0" fmla="*/ 14120 h 14119"/>
                <a:gd name="connsiteX1" fmla="*/ 14592 w 14591"/>
                <a:gd name="connsiteY1" fmla="*/ 6554 h 14119"/>
                <a:gd name="connsiteX2" fmla="*/ 7025 w 14591"/>
                <a:gd name="connsiteY2" fmla="*/ 68 h 14119"/>
                <a:gd name="connsiteX3" fmla="*/ 0 w 14591"/>
                <a:gd name="connsiteY3" fmla="*/ 7635 h 14119"/>
                <a:gd name="connsiteX4" fmla="*/ 8106 w 14591"/>
                <a:gd name="connsiteY4" fmla="*/ 1412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119">
                  <a:moveTo>
                    <a:pt x="8106" y="14120"/>
                  </a:moveTo>
                  <a:cubicBezTo>
                    <a:pt x="11889" y="14120"/>
                    <a:pt x="14592" y="10337"/>
                    <a:pt x="14592" y="6554"/>
                  </a:cubicBezTo>
                  <a:cubicBezTo>
                    <a:pt x="14592" y="2230"/>
                    <a:pt x="11349" y="-472"/>
                    <a:pt x="7025" y="68"/>
                  </a:cubicBezTo>
                  <a:cubicBezTo>
                    <a:pt x="3242" y="609"/>
                    <a:pt x="0" y="3852"/>
                    <a:pt x="0" y="7635"/>
                  </a:cubicBezTo>
                  <a:cubicBezTo>
                    <a:pt x="1081" y="10877"/>
                    <a:pt x="4864" y="14120"/>
                    <a:pt x="8106" y="1412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8386068" y="1258700"/>
              <a:ext cx="24302" cy="24317"/>
            </a:xfrm>
            <a:custGeom>
              <a:avLst/>
              <a:gdLst>
                <a:gd name="connsiteX0" fmla="*/ 59 w 14110"/>
                <a:gd name="connsiteY0" fmla="*/ 7094 h 14119"/>
                <a:gd name="connsiteX1" fmla="*/ 7625 w 14110"/>
                <a:gd name="connsiteY1" fmla="*/ 14120 h 14119"/>
                <a:gd name="connsiteX2" fmla="*/ 14110 w 14110"/>
                <a:gd name="connsiteY2" fmla="*/ 6554 h 14119"/>
                <a:gd name="connsiteX3" fmla="*/ 6544 w 14110"/>
                <a:gd name="connsiteY3" fmla="*/ 68 h 14119"/>
                <a:gd name="connsiteX4" fmla="*/ 59 w 14110"/>
                <a:gd name="connsiteY4" fmla="*/ 709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19">
                  <a:moveTo>
                    <a:pt x="59" y="7094"/>
                  </a:moveTo>
                  <a:cubicBezTo>
                    <a:pt x="599" y="10877"/>
                    <a:pt x="3842" y="14120"/>
                    <a:pt x="7625" y="14120"/>
                  </a:cubicBezTo>
                  <a:cubicBezTo>
                    <a:pt x="11408" y="14120"/>
                    <a:pt x="14110" y="10877"/>
                    <a:pt x="14110" y="6554"/>
                  </a:cubicBezTo>
                  <a:cubicBezTo>
                    <a:pt x="14110" y="2230"/>
                    <a:pt x="10868" y="-472"/>
                    <a:pt x="6544" y="68"/>
                  </a:cubicBezTo>
                  <a:cubicBezTo>
                    <a:pt x="2761" y="68"/>
                    <a:pt x="-481" y="3311"/>
                    <a:pt x="59" y="709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8669123" y="1257887"/>
              <a:ext cx="24317" cy="24302"/>
            </a:xfrm>
            <a:custGeom>
              <a:avLst/>
              <a:gdLst>
                <a:gd name="connsiteX0" fmla="*/ 7566 w 14119"/>
                <a:gd name="connsiteY0" fmla="*/ 0 h 14110"/>
                <a:gd name="connsiteX1" fmla="*/ 0 w 14119"/>
                <a:gd name="connsiteY1" fmla="*/ 6485 h 14110"/>
                <a:gd name="connsiteX2" fmla="*/ 7025 w 14119"/>
                <a:gd name="connsiteY2" fmla="*/ 14051 h 14110"/>
                <a:gd name="connsiteX3" fmla="*/ 14051 w 14119"/>
                <a:gd name="connsiteY3" fmla="*/ 7566 h 14110"/>
                <a:gd name="connsiteX4" fmla="*/ 7566 w 14119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566" y="0"/>
                  </a:moveTo>
                  <a:cubicBezTo>
                    <a:pt x="3242" y="0"/>
                    <a:pt x="0" y="2702"/>
                    <a:pt x="0" y="6485"/>
                  </a:cubicBezTo>
                  <a:cubicBezTo>
                    <a:pt x="0" y="10268"/>
                    <a:pt x="2702" y="13511"/>
                    <a:pt x="7025" y="14051"/>
                  </a:cubicBezTo>
                  <a:cubicBezTo>
                    <a:pt x="10809" y="14592"/>
                    <a:pt x="14051" y="11349"/>
                    <a:pt x="14051" y="7566"/>
                  </a:cubicBezTo>
                  <a:cubicBezTo>
                    <a:pt x="14591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9303808" y="1660911"/>
              <a:ext cx="25232" cy="25232"/>
            </a:xfrm>
            <a:custGeom>
              <a:avLst/>
              <a:gdLst>
                <a:gd name="connsiteX0" fmla="*/ 7085 w 14650"/>
                <a:gd name="connsiteY0" fmla="*/ 14592 h 14650"/>
                <a:gd name="connsiteX1" fmla="*/ 14650 w 14650"/>
                <a:gd name="connsiteY1" fmla="*/ 8106 h 14650"/>
                <a:gd name="connsiteX2" fmla="*/ 8165 w 14650"/>
                <a:gd name="connsiteY2" fmla="*/ 0 h 14650"/>
                <a:gd name="connsiteX3" fmla="*/ 59 w 14650"/>
                <a:gd name="connsiteY3" fmla="*/ 7025 h 14650"/>
                <a:gd name="connsiteX4" fmla="*/ 7085 w 14650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50">
                  <a:moveTo>
                    <a:pt x="7085" y="14592"/>
                  </a:moveTo>
                  <a:cubicBezTo>
                    <a:pt x="11408" y="15132"/>
                    <a:pt x="14650" y="11889"/>
                    <a:pt x="14650" y="8106"/>
                  </a:cubicBezTo>
                  <a:cubicBezTo>
                    <a:pt x="14650" y="3783"/>
                    <a:pt x="11948" y="540"/>
                    <a:pt x="8165" y="0"/>
                  </a:cubicBezTo>
                  <a:cubicBezTo>
                    <a:pt x="4383" y="0"/>
                    <a:pt x="600" y="2702"/>
                    <a:pt x="59" y="7025"/>
                  </a:cubicBezTo>
                  <a:cubicBezTo>
                    <a:pt x="-481" y="10809"/>
                    <a:pt x="2761" y="14592"/>
                    <a:pt x="708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8549985" y="1661739"/>
              <a:ext cx="24302" cy="24419"/>
            </a:xfrm>
            <a:custGeom>
              <a:avLst/>
              <a:gdLst>
                <a:gd name="connsiteX0" fmla="*/ 6485 w 14110"/>
                <a:gd name="connsiteY0" fmla="*/ 59 h 14178"/>
                <a:gd name="connsiteX1" fmla="*/ 0 w 14110"/>
                <a:gd name="connsiteY1" fmla="*/ 7625 h 14178"/>
                <a:gd name="connsiteX2" fmla="*/ 7566 w 14110"/>
                <a:gd name="connsiteY2" fmla="*/ 14110 h 14178"/>
                <a:gd name="connsiteX3" fmla="*/ 14051 w 14110"/>
                <a:gd name="connsiteY3" fmla="*/ 6544 h 14178"/>
                <a:gd name="connsiteX4" fmla="*/ 6485 w 14110"/>
                <a:gd name="connsiteY4" fmla="*/ 5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6485" y="59"/>
                  </a:moveTo>
                  <a:cubicBezTo>
                    <a:pt x="2702" y="59"/>
                    <a:pt x="0" y="3842"/>
                    <a:pt x="0" y="7625"/>
                  </a:cubicBezTo>
                  <a:cubicBezTo>
                    <a:pt x="0" y="11949"/>
                    <a:pt x="3243" y="14651"/>
                    <a:pt x="7566" y="14110"/>
                  </a:cubicBezTo>
                  <a:cubicBezTo>
                    <a:pt x="11349" y="13570"/>
                    <a:pt x="14592" y="10327"/>
                    <a:pt x="14051" y="6544"/>
                  </a:cubicBezTo>
                  <a:cubicBezTo>
                    <a:pt x="14051" y="2761"/>
                    <a:pt x="10268" y="-481"/>
                    <a:pt x="648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8549866" y="548639"/>
              <a:ext cx="25249" cy="25130"/>
            </a:xfrm>
            <a:custGeom>
              <a:avLst/>
              <a:gdLst>
                <a:gd name="connsiteX0" fmla="*/ 6554 w 14660"/>
                <a:gd name="connsiteY0" fmla="*/ 0 h 14591"/>
                <a:gd name="connsiteX1" fmla="*/ 68 w 14660"/>
                <a:gd name="connsiteY1" fmla="*/ 7566 h 14591"/>
                <a:gd name="connsiteX2" fmla="*/ 7635 w 14660"/>
                <a:gd name="connsiteY2" fmla="*/ 14592 h 14591"/>
                <a:gd name="connsiteX3" fmla="*/ 14660 w 14660"/>
                <a:gd name="connsiteY3" fmla="*/ 7025 h 14591"/>
                <a:gd name="connsiteX4" fmla="*/ 6554 w 1466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591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09" y="11349"/>
                    <a:pt x="3852" y="14592"/>
                    <a:pt x="7635" y="14592"/>
                  </a:cubicBezTo>
                  <a:cubicBezTo>
                    <a:pt x="11418" y="14051"/>
                    <a:pt x="14660" y="10809"/>
                    <a:pt x="14660" y="702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9303909" y="548639"/>
              <a:ext cx="25232" cy="25130"/>
            </a:xfrm>
            <a:custGeom>
              <a:avLst/>
              <a:gdLst>
                <a:gd name="connsiteX0" fmla="*/ 7026 w 14650"/>
                <a:gd name="connsiteY0" fmla="*/ 0 h 14591"/>
                <a:gd name="connsiteX1" fmla="*/ 0 w 14650"/>
                <a:gd name="connsiteY1" fmla="*/ 7566 h 14591"/>
                <a:gd name="connsiteX2" fmla="*/ 8106 w 14650"/>
                <a:gd name="connsiteY2" fmla="*/ 14592 h 14591"/>
                <a:gd name="connsiteX3" fmla="*/ 14592 w 14650"/>
                <a:gd name="connsiteY3" fmla="*/ 6485 h 14591"/>
                <a:gd name="connsiteX4" fmla="*/ 7026 w 1465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591">
                  <a:moveTo>
                    <a:pt x="7026" y="0"/>
                  </a:moveTo>
                  <a:cubicBezTo>
                    <a:pt x="3243" y="540"/>
                    <a:pt x="0" y="3783"/>
                    <a:pt x="0" y="7566"/>
                  </a:cubicBezTo>
                  <a:cubicBezTo>
                    <a:pt x="541" y="11349"/>
                    <a:pt x="4324" y="14592"/>
                    <a:pt x="8106" y="14592"/>
                  </a:cubicBezTo>
                  <a:cubicBezTo>
                    <a:pt x="11889" y="14592"/>
                    <a:pt x="15132" y="10809"/>
                    <a:pt x="14592" y="6485"/>
                  </a:cubicBezTo>
                  <a:cubicBezTo>
                    <a:pt x="14592" y="2702"/>
                    <a:pt x="1134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9174415" y="582028"/>
              <a:ext cx="26179" cy="24436"/>
            </a:xfrm>
            <a:custGeom>
              <a:avLst/>
              <a:gdLst>
                <a:gd name="connsiteX0" fmla="*/ 6554 w 15200"/>
                <a:gd name="connsiteY0" fmla="*/ 69 h 14188"/>
                <a:gd name="connsiteX1" fmla="*/ 69 w 15200"/>
                <a:gd name="connsiteY1" fmla="*/ 8175 h 14188"/>
                <a:gd name="connsiteX2" fmla="*/ 8715 w 15200"/>
                <a:gd name="connsiteY2" fmla="*/ 14120 h 14188"/>
                <a:gd name="connsiteX3" fmla="*/ 15200 w 15200"/>
                <a:gd name="connsiteY3" fmla="*/ 6014 h 14188"/>
                <a:gd name="connsiteX4" fmla="*/ 6554 w 15200"/>
                <a:gd name="connsiteY4" fmla="*/ 69 h 1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4188">
                  <a:moveTo>
                    <a:pt x="6554" y="69"/>
                  </a:moveTo>
                  <a:cubicBezTo>
                    <a:pt x="2230" y="609"/>
                    <a:pt x="-472" y="4392"/>
                    <a:pt x="69" y="8175"/>
                  </a:cubicBezTo>
                  <a:cubicBezTo>
                    <a:pt x="609" y="11958"/>
                    <a:pt x="4392" y="14660"/>
                    <a:pt x="8715" y="14120"/>
                  </a:cubicBezTo>
                  <a:cubicBezTo>
                    <a:pt x="12498" y="13579"/>
                    <a:pt x="15200" y="10337"/>
                    <a:pt x="15200" y="6014"/>
                  </a:cubicBezTo>
                  <a:cubicBezTo>
                    <a:pt x="14660" y="2231"/>
                    <a:pt x="10877" y="-471"/>
                    <a:pt x="6554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9841176" y="583076"/>
              <a:ext cx="25021" cy="23347"/>
            </a:xfrm>
            <a:custGeom>
              <a:avLst/>
              <a:gdLst>
                <a:gd name="connsiteX0" fmla="*/ 7444 w 14528"/>
                <a:gd name="connsiteY0" fmla="*/ 13511 h 13556"/>
                <a:gd name="connsiteX1" fmla="*/ 14470 w 14528"/>
                <a:gd name="connsiteY1" fmla="*/ 8647 h 13556"/>
                <a:gd name="connsiteX2" fmla="*/ 6904 w 14528"/>
                <a:gd name="connsiteY2" fmla="*/ 0 h 13556"/>
                <a:gd name="connsiteX3" fmla="*/ 419 w 14528"/>
                <a:gd name="connsiteY3" fmla="*/ 4864 h 13556"/>
                <a:gd name="connsiteX4" fmla="*/ 7444 w 14528"/>
                <a:gd name="connsiteY4" fmla="*/ 13511 h 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8" h="13556">
                  <a:moveTo>
                    <a:pt x="7444" y="13511"/>
                  </a:moveTo>
                  <a:cubicBezTo>
                    <a:pt x="10687" y="13511"/>
                    <a:pt x="13930" y="12430"/>
                    <a:pt x="14470" y="8647"/>
                  </a:cubicBezTo>
                  <a:cubicBezTo>
                    <a:pt x="15010" y="4323"/>
                    <a:pt x="11768" y="540"/>
                    <a:pt x="6904" y="0"/>
                  </a:cubicBezTo>
                  <a:cubicBezTo>
                    <a:pt x="3121" y="0"/>
                    <a:pt x="959" y="1621"/>
                    <a:pt x="419" y="4864"/>
                  </a:cubicBezTo>
                  <a:cubicBezTo>
                    <a:pt x="-1203" y="9728"/>
                    <a:pt x="2040" y="14051"/>
                    <a:pt x="7444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8669022" y="400646"/>
              <a:ext cx="25349" cy="25232"/>
            </a:xfrm>
            <a:custGeom>
              <a:avLst/>
              <a:gdLst>
                <a:gd name="connsiteX0" fmla="*/ 7084 w 14718"/>
                <a:gd name="connsiteY0" fmla="*/ 14592 h 14650"/>
                <a:gd name="connsiteX1" fmla="*/ 14650 w 14718"/>
                <a:gd name="connsiteY1" fmla="*/ 7566 h 14650"/>
                <a:gd name="connsiteX2" fmla="*/ 8165 w 14718"/>
                <a:gd name="connsiteY2" fmla="*/ 0 h 14650"/>
                <a:gd name="connsiteX3" fmla="*/ 59 w 14718"/>
                <a:gd name="connsiteY3" fmla="*/ 6485 h 14650"/>
                <a:gd name="connsiteX4" fmla="*/ 7084 w 1471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4650">
                  <a:moveTo>
                    <a:pt x="7084" y="14592"/>
                  </a:moveTo>
                  <a:cubicBezTo>
                    <a:pt x="10867" y="15132"/>
                    <a:pt x="14110" y="11889"/>
                    <a:pt x="14650" y="7566"/>
                  </a:cubicBezTo>
                  <a:cubicBezTo>
                    <a:pt x="15191" y="3243"/>
                    <a:pt x="12489" y="0"/>
                    <a:pt x="8165" y="0"/>
                  </a:cubicBezTo>
                  <a:cubicBezTo>
                    <a:pt x="4382" y="0"/>
                    <a:pt x="599" y="3243"/>
                    <a:pt x="59" y="6485"/>
                  </a:cubicBezTo>
                  <a:cubicBezTo>
                    <a:pt x="-482" y="10268"/>
                    <a:pt x="2761" y="14051"/>
                    <a:pt x="7084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8346043" y="1060564"/>
              <a:ext cx="24302" cy="25130"/>
            </a:xfrm>
            <a:custGeom>
              <a:avLst/>
              <a:gdLst>
                <a:gd name="connsiteX0" fmla="*/ 14110 w 14110"/>
                <a:gd name="connsiteY0" fmla="*/ 7566 h 14591"/>
                <a:gd name="connsiteX1" fmla="*/ 7625 w 14110"/>
                <a:gd name="connsiteY1" fmla="*/ 0 h 14591"/>
                <a:gd name="connsiteX2" fmla="*/ 59 w 14110"/>
                <a:gd name="connsiteY2" fmla="*/ 7025 h 14591"/>
                <a:gd name="connsiteX3" fmla="*/ 6544 w 14110"/>
                <a:gd name="connsiteY3" fmla="*/ 14592 h 14591"/>
                <a:gd name="connsiteX4" fmla="*/ 14110 w 14110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591">
                  <a:moveTo>
                    <a:pt x="14110" y="7566"/>
                  </a:moveTo>
                  <a:cubicBezTo>
                    <a:pt x="14110" y="3242"/>
                    <a:pt x="11408" y="0"/>
                    <a:pt x="7625" y="0"/>
                  </a:cubicBezTo>
                  <a:cubicBezTo>
                    <a:pt x="3842" y="0"/>
                    <a:pt x="599" y="2702"/>
                    <a:pt x="59" y="7025"/>
                  </a:cubicBezTo>
                  <a:cubicBezTo>
                    <a:pt x="-481" y="10809"/>
                    <a:pt x="2761" y="14051"/>
                    <a:pt x="6544" y="14592"/>
                  </a:cubicBezTo>
                  <a:cubicBezTo>
                    <a:pt x="10868" y="14051"/>
                    <a:pt x="14110" y="11349"/>
                    <a:pt x="1411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8258654" y="1058702"/>
              <a:ext cx="24200" cy="26162"/>
            </a:xfrm>
            <a:custGeom>
              <a:avLst/>
              <a:gdLst>
                <a:gd name="connsiteX0" fmla="*/ 7025 w 14051"/>
                <a:gd name="connsiteY0" fmla="*/ 15132 h 15190"/>
                <a:gd name="connsiteX1" fmla="*/ 14051 w 14051"/>
                <a:gd name="connsiteY1" fmla="*/ 7566 h 15190"/>
                <a:gd name="connsiteX2" fmla="*/ 6485 w 14051"/>
                <a:gd name="connsiteY2" fmla="*/ 0 h 15190"/>
                <a:gd name="connsiteX3" fmla="*/ 0 w 14051"/>
                <a:gd name="connsiteY3" fmla="*/ 8106 h 15190"/>
                <a:gd name="connsiteX4" fmla="*/ 7025 w 14051"/>
                <a:gd name="connsiteY4" fmla="*/ 15132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90">
                  <a:moveTo>
                    <a:pt x="7025" y="15132"/>
                  </a:moveTo>
                  <a:cubicBezTo>
                    <a:pt x="11349" y="14592"/>
                    <a:pt x="14051" y="11349"/>
                    <a:pt x="14051" y="7566"/>
                  </a:cubicBezTo>
                  <a:cubicBezTo>
                    <a:pt x="13511" y="3783"/>
                    <a:pt x="10268" y="0"/>
                    <a:pt x="6485" y="0"/>
                  </a:cubicBezTo>
                  <a:cubicBezTo>
                    <a:pt x="2702" y="0"/>
                    <a:pt x="0" y="3783"/>
                    <a:pt x="0" y="8106"/>
                  </a:cubicBezTo>
                  <a:cubicBezTo>
                    <a:pt x="0" y="12430"/>
                    <a:pt x="3243" y="15672"/>
                    <a:pt x="702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9684493" y="1047429"/>
              <a:ext cx="24419" cy="24302"/>
            </a:xfrm>
            <a:custGeom>
              <a:avLst/>
              <a:gdLst>
                <a:gd name="connsiteX0" fmla="*/ 7625 w 14178"/>
                <a:gd name="connsiteY0" fmla="*/ 14110 h 14110"/>
                <a:gd name="connsiteX1" fmla="*/ 14110 w 14178"/>
                <a:gd name="connsiteY1" fmla="*/ 6544 h 14110"/>
                <a:gd name="connsiteX2" fmla="*/ 6544 w 14178"/>
                <a:gd name="connsiteY2" fmla="*/ 59 h 14110"/>
                <a:gd name="connsiteX3" fmla="*/ 59 w 14178"/>
                <a:gd name="connsiteY3" fmla="*/ 7625 h 14110"/>
                <a:gd name="connsiteX4" fmla="*/ 7625 w 14178"/>
                <a:gd name="connsiteY4" fmla="*/ 1411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110">
                  <a:moveTo>
                    <a:pt x="7625" y="14110"/>
                  </a:moveTo>
                  <a:cubicBezTo>
                    <a:pt x="11949" y="14110"/>
                    <a:pt x="14651" y="10327"/>
                    <a:pt x="14110" y="6544"/>
                  </a:cubicBezTo>
                  <a:cubicBezTo>
                    <a:pt x="13570" y="2761"/>
                    <a:pt x="10327" y="-481"/>
                    <a:pt x="6544" y="59"/>
                  </a:cubicBezTo>
                  <a:cubicBezTo>
                    <a:pt x="2761" y="59"/>
                    <a:pt x="-481" y="3842"/>
                    <a:pt x="59" y="7625"/>
                  </a:cubicBezTo>
                  <a:cubicBezTo>
                    <a:pt x="599" y="11408"/>
                    <a:pt x="3842" y="14110"/>
                    <a:pt x="762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8577907" y="439739"/>
              <a:ext cx="26150" cy="24200"/>
            </a:xfrm>
            <a:custGeom>
              <a:avLst/>
              <a:gdLst>
                <a:gd name="connsiteX0" fmla="*/ 7026 w 15183"/>
                <a:gd name="connsiteY0" fmla="*/ 14051 h 14051"/>
                <a:gd name="connsiteX1" fmla="*/ 15132 w 15183"/>
                <a:gd name="connsiteY1" fmla="*/ 7025 h 14051"/>
                <a:gd name="connsiteX2" fmla="*/ 7566 w 15183"/>
                <a:gd name="connsiteY2" fmla="*/ 0 h 14051"/>
                <a:gd name="connsiteX3" fmla="*/ 0 w 15183"/>
                <a:gd name="connsiteY3" fmla="*/ 6485 h 14051"/>
                <a:gd name="connsiteX4" fmla="*/ 7026 w 15183"/>
                <a:gd name="connsiteY4" fmla="*/ 14051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051">
                  <a:moveTo>
                    <a:pt x="7026" y="14051"/>
                  </a:moveTo>
                  <a:cubicBezTo>
                    <a:pt x="10809" y="14051"/>
                    <a:pt x="14592" y="10809"/>
                    <a:pt x="15132" y="7025"/>
                  </a:cubicBezTo>
                  <a:cubicBezTo>
                    <a:pt x="15672" y="3243"/>
                    <a:pt x="11889" y="0"/>
                    <a:pt x="7566" y="0"/>
                  </a:cubicBezTo>
                  <a:cubicBezTo>
                    <a:pt x="3243" y="0"/>
                    <a:pt x="0" y="2702"/>
                    <a:pt x="0" y="6485"/>
                  </a:cubicBezTo>
                  <a:cubicBezTo>
                    <a:pt x="0" y="10809"/>
                    <a:pt x="2702" y="14051"/>
                    <a:pt x="702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8669123" y="1155400"/>
              <a:ext cx="24317" cy="23370"/>
            </a:xfrm>
            <a:custGeom>
              <a:avLst/>
              <a:gdLst>
                <a:gd name="connsiteX0" fmla="*/ 7566 w 14119"/>
                <a:gd name="connsiteY0" fmla="*/ 13570 h 13569"/>
                <a:gd name="connsiteX1" fmla="*/ 14051 w 14119"/>
                <a:gd name="connsiteY1" fmla="*/ 6004 h 13569"/>
                <a:gd name="connsiteX2" fmla="*/ 8106 w 14119"/>
                <a:gd name="connsiteY2" fmla="*/ 59 h 13569"/>
                <a:gd name="connsiteX3" fmla="*/ 0 w 14119"/>
                <a:gd name="connsiteY3" fmla="*/ 7084 h 13569"/>
                <a:gd name="connsiteX4" fmla="*/ 7566 w 14119"/>
                <a:gd name="connsiteY4" fmla="*/ 1357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3569">
                  <a:moveTo>
                    <a:pt x="7566" y="13570"/>
                  </a:moveTo>
                  <a:cubicBezTo>
                    <a:pt x="11889" y="13570"/>
                    <a:pt x="14591" y="10327"/>
                    <a:pt x="14051" y="6004"/>
                  </a:cubicBezTo>
                  <a:cubicBezTo>
                    <a:pt x="13511" y="2220"/>
                    <a:pt x="11349" y="59"/>
                    <a:pt x="8106" y="59"/>
                  </a:cubicBezTo>
                  <a:cubicBezTo>
                    <a:pt x="4323" y="-482"/>
                    <a:pt x="540" y="2761"/>
                    <a:pt x="0" y="7084"/>
                  </a:cubicBezTo>
                  <a:cubicBezTo>
                    <a:pt x="0" y="10327"/>
                    <a:pt x="3242" y="13570"/>
                    <a:pt x="7566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9357895" y="1046601"/>
              <a:ext cx="25247" cy="25232"/>
            </a:xfrm>
            <a:custGeom>
              <a:avLst/>
              <a:gdLst>
                <a:gd name="connsiteX0" fmla="*/ 0 w 14659"/>
                <a:gd name="connsiteY0" fmla="*/ 8106 h 14650"/>
                <a:gd name="connsiteX1" fmla="*/ 8106 w 14659"/>
                <a:gd name="connsiteY1" fmla="*/ 14592 h 14650"/>
                <a:gd name="connsiteX2" fmla="*/ 14591 w 14659"/>
                <a:gd name="connsiteY2" fmla="*/ 7025 h 14650"/>
                <a:gd name="connsiteX3" fmla="*/ 7025 w 14659"/>
                <a:gd name="connsiteY3" fmla="*/ 0 h 14650"/>
                <a:gd name="connsiteX4" fmla="*/ 0 w 14659"/>
                <a:gd name="connsiteY4" fmla="*/ 8106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650">
                  <a:moveTo>
                    <a:pt x="0" y="8106"/>
                  </a:moveTo>
                  <a:cubicBezTo>
                    <a:pt x="0" y="11889"/>
                    <a:pt x="3783" y="15132"/>
                    <a:pt x="8106" y="14592"/>
                  </a:cubicBezTo>
                  <a:cubicBezTo>
                    <a:pt x="12430" y="14592"/>
                    <a:pt x="15132" y="11349"/>
                    <a:pt x="14591" y="7025"/>
                  </a:cubicBezTo>
                  <a:cubicBezTo>
                    <a:pt x="14051" y="2702"/>
                    <a:pt x="10809" y="0"/>
                    <a:pt x="7025" y="0"/>
                  </a:cubicBezTo>
                  <a:cubicBezTo>
                    <a:pt x="2702" y="540"/>
                    <a:pt x="0" y="4323"/>
                    <a:pt x="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8603971" y="1047414"/>
              <a:ext cx="24198" cy="24317"/>
            </a:xfrm>
            <a:custGeom>
              <a:avLst/>
              <a:gdLst>
                <a:gd name="connsiteX0" fmla="*/ 0 w 14050"/>
                <a:gd name="connsiteY0" fmla="*/ 6554 h 14119"/>
                <a:gd name="connsiteX1" fmla="*/ 6485 w 14050"/>
                <a:gd name="connsiteY1" fmla="*/ 14120 h 14119"/>
                <a:gd name="connsiteX2" fmla="*/ 14051 w 14050"/>
                <a:gd name="connsiteY2" fmla="*/ 7635 h 14119"/>
                <a:gd name="connsiteX3" fmla="*/ 7566 w 14050"/>
                <a:gd name="connsiteY3" fmla="*/ 68 h 14119"/>
                <a:gd name="connsiteX4" fmla="*/ 0 w 14050"/>
                <a:gd name="connsiteY4" fmla="*/ 655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119">
                  <a:moveTo>
                    <a:pt x="0" y="6554"/>
                  </a:moveTo>
                  <a:cubicBezTo>
                    <a:pt x="0" y="10877"/>
                    <a:pt x="2702" y="14120"/>
                    <a:pt x="6485" y="14120"/>
                  </a:cubicBezTo>
                  <a:cubicBezTo>
                    <a:pt x="10809" y="14120"/>
                    <a:pt x="14051" y="11418"/>
                    <a:pt x="14051" y="7635"/>
                  </a:cubicBezTo>
                  <a:cubicBezTo>
                    <a:pt x="14051" y="3852"/>
                    <a:pt x="11349" y="68"/>
                    <a:pt x="7566" y="68"/>
                  </a:cubicBezTo>
                  <a:cubicBezTo>
                    <a:pt x="3783" y="-472"/>
                    <a:pt x="540" y="2230"/>
                    <a:pt x="0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8755686" y="1021471"/>
              <a:ext cx="26060" cy="24302"/>
            </a:xfrm>
            <a:custGeom>
              <a:avLst/>
              <a:gdLst>
                <a:gd name="connsiteX0" fmla="*/ 7566 w 15131"/>
                <a:gd name="connsiteY0" fmla="*/ 14051 h 14110"/>
                <a:gd name="connsiteX1" fmla="*/ 15132 w 15131"/>
                <a:gd name="connsiteY1" fmla="*/ 7566 h 14110"/>
                <a:gd name="connsiteX2" fmla="*/ 8106 w 15131"/>
                <a:gd name="connsiteY2" fmla="*/ 0 h 14110"/>
                <a:gd name="connsiteX3" fmla="*/ 0 w 15131"/>
                <a:gd name="connsiteY3" fmla="*/ 7025 h 14110"/>
                <a:gd name="connsiteX4" fmla="*/ 7566 w 15131"/>
                <a:gd name="connsiteY4" fmla="*/ 14051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110">
                  <a:moveTo>
                    <a:pt x="7566" y="14051"/>
                  </a:moveTo>
                  <a:cubicBezTo>
                    <a:pt x="11889" y="14592"/>
                    <a:pt x="15132" y="11349"/>
                    <a:pt x="15132" y="7566"/>
                  </a:cubicBezTo>
                  <a:cubicBezTo>
                    <a:pt x="15132" y="3243"/>
                    <a:pt x="12430" y="0"/>
                    <a:pt x="8106" y="0"/>
                  </a:cubicBezTo>
                  <a:cubicBezTo>
                    <a:pt x="4323" y="0"/>
                    <a:pt x="540" y="3243"/>
                    <a:pt x="0" y="7025"/>
                  </a:cubicBezTo>
                  <a:cubicBezTo>
                    <a:pt x="0" y="10268"/>
                    <a:pt x="3242" y="13511"/>
                    <a:pt x="756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9766504" y="1588311"/>
              <a:ext cx="26150" cy="24198"/>
            </a:xfrm>
            <a:custGeom>
              <a:avLst/>
              <a:gdLst>
                <a:gd name="connsiteX0" fmla="*/ 7566 w 15183"/>
                <a:gd name="connsiteY0" fmla="*/ 0 h 14050"/>
                <a:gd name="connsiteX1" fmla="*/ 0 w 15183"/>
                <a:gd name="connsiteY1" fmla="*/ 7025 h 14050"/>
                <a:gd name="connsiteX2" fmla="*/ 7566 w 15183"/>
                <a:gd name="connsiteY2" fmla="*/ 14051 h 14050"/>
                <a:gd name="connsiteX3" fmla="*/ 15132 w 15183"/>
                <a:gd name="connsiteY3" fmla="*/ 7025 h 14050"/>
                <a:gd name="connsiteX4" fmla="*/ 7566 w 15183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050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0809"/>
                    <a:pt x="3783" y="14051"/>
                    <a:pt x="7566" y="14051"/>
                  </a:cubicBezTo>
                  <a:cubicBezTo>
                    <a:pt x="11349" y="14051"/>
                    <a:pt x="15132" y="10268"/>
                    <a:pt x="15132" y="7025"/>
                  </a:cubicBezTo>
                  <a:cubicBezTo>
                    <a:pt x="1567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9010716" y="1588311"/>
              <a:ext cx="27081" cy="24198"/>
            </a:xfrm>
            <a:custGeom>
              <a:avLst/>
              <a:gdLst>
                <a:gd name="connsiteX0" fmla="*/ 8106 w 15724"/>
                <a:gd name="connsiteY0" fmla="*/ 0 h 14050"/>
                <a:gd name="connsiteX1" fmla="*/ 0 w 15724"/>
                <a:gd name="connsiteY1" fmla="*/ 7025 h 14050"/>
                <a:gd name="connsiteX2" fmla="*/ 8106 w 15724"/>
                <a:gd name="connsiteY2" fmla="*/ 14051 h 14050"/>
                <a:gd name="connsiteX3" fmla="*/ 15672 w 15724"/>
                <a:gd name="connsiteY3" fmla="*/ 7025 h 14050"/>
                <a:gd name="connsiteX4" fmla="*/ 8106 w 15724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4050">
                  <a:moveTo>
                    <a:pt x="8106" y="0"/>
                  </a:moveTo>
                  <a:cubicBezTo>
                    <a:pt x="3783" y="0"/>
                    <a:pt x="0" y="3242"/>
                    <a:pt x="0" y="7025"/>
                  </a:cubicBezTo>
                  <a:cubicBezTo>
                    <a:pt x="0" y="10268"/>
                    <a:pt x="3783" y="14051"/>
                    <a:pt x="8106" y="14051"/>
                  </a:cubicBezTo>
                  <a:cubicBezTo>
                    <a:pt x="11889" y="14051"/>
                    <a:pt x="15672" y="10809"/>
                    <a:pt x="15672" y="7025"/>
                  </a:cubicBezTo>
                  <a:cubicBezTo>
                    <a:pt x="16213" y="3242"/>
                    <a:pt x="12430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8434450" y="1577040"/>
              <a:ext cx="23506" cy="25593"/>
            </a:xfrm>
            <a:custGeom>
              <a:avLst/>
              <a:gdLst>
                <a:gd name="connsiteX0" fmla="*/ 13580 w 13648"/>
                <a:gd name="connsiteY0" fmla="*/ 6544 h 14860"/>
                <a:gd name="connsiteX1" fmla="*/ 6013 w 13648"/>
                <a:gd name="connsiteY1" fmla="*/ 59 h 14860"/>
                <a:gd name="connsiteX2" fmla="*/ 69 w 13648"/>
                <a:gd name="connsiteY2" fmla="*/ 8166 h 14860"/>
                <a:gd name="connsiteX3" fmla="*/ 7635 w 13648"/>
                <a:gd name="connsiteY3" fmla="*/ 14651 h 14860"/>
                <a:gd name="connsiteX4" fmla="*/ 13580 w 13648"/>
                <a:gd name="connsiteY4" fmla="*/ 6544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8" h="14860">
                  <a:moveTo>
                    <a:pt x="13580" y="6544"/>
                  </a:moveTo>
                  <a:cubicBezTo>
                    <a:pt x="13039" y="2761"/>
                    <a:pt x="9256" y="-481"/>
                    <a:pt x="6013" y="59"/>
                  </a:cubicBezTo>
                  <a:cubicBezTo>
                    <a:pt x="2230" y="599"/>
                    <a:pt x="-472" y="4382"/>
                    <a:pt x="69" y="8166"/>
                  </a:cubicBezTo>
                  <a:cubicBezTo>
                    <a:pt x="609" y="12489"/>
                    <a:pt x="4392" y="15732"/>
                    <a:pt x="7635" y="14651"/>
                  </a:cubicBezTo>
                  <a:cubicBezTo>
                    <a:pt x="11418" y="14110"/>
                    <a:pt x="14120" y="9787"/>
                    <a:pt x="1358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8108799" y="1007508"/>
              <a:ext cx="25232" cy="26060"/>
            </a:xfrm>
            <a:custGeom>
              <a:avLst/>
              <a:gdLst>
                <a:gd name="connsiteX0" fmla="*/ 8106 w 14650"/>
                <a:gd name="connsiteY0" fmla="*/ 15132 h 15131"/>
                <a:gd name="connsiteX1" fmla="*/ 14592 w 14650"/>
                <a:gd name="connsiteY1" fmla="*/ 7025 h 15131"/>
                <a:gd name="connsiteX2" fmla="*/ 7025 w 14650"/>
                <a:gd name="connsiteY2" fmla="*/ 0 h 15131"/>
                <a:gd name="connsiteX3" fmla="*/ 0 w 14650"/>
                <a:gd name="connsiteY3" fmla="*/ 7566 h 15131"/>
                <a:gd name="connsiteX4" fmla="*/ 8106 w 14650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131">
                  <a:moveTo>
                    <a:pt x="8106" y="15132"/>
                  </a:moveTo>
                  <a:cubicBezTo>
                    <a:pt x="11889" y="15132"/>
                    <a:pt x="15132" y="11349"/>
                    <a:pt x="14592" y="7025"/>
                  </a:cubicBezTo>
                  <a:cubicBezTo>
                    <a:pt x="14592" y="2702"/>
                    <a:pt x="11349" y="0"/>
                    <a:pt x="7025" y="0"/>
                  </a:cubicBezTo>
                  <a:cubicBezTo>
                    <a:pt x="2702" y="541"/>
                    <a:pt x="0" y="3783"/>
                    <a:pt x="0" y="7566"/>
                  </a:cubicBezTo>
                  <a:cubicBezTo>
                    <a:pt x="540" y="11889"/>
                    <a:pt x="4323" y="15132"/>
                    <a:pt x="810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8175736" y="689113"/>
              <a:ext cx="24396" cy="24271"/>
            </a:xfrm>
            <a:custGeom>
              <a:avLst/>
              <a:gdLst>
                <a:gd name="connsiteX0" fmla="*/ 14097 w 14165"/>
                <a:gd name="connsiteY0" fmla="*/ 6526 h 14092"/>
                <a:gd name="connsiteX1" fmla="*/ 8152 w 14165"/>
                <a:gd name="connsiteY1" fmla="*/ 41 h 14092"/>
                <a:gd name="connsiteX2" fmla="*/ 46 w 14165"/>
                <a:gd name="connsiteY2" fmla="*/ 8688 h 14092"/>
                <a:gd name="connsiteX3" fmla="*/ 7071 w 14165"/>
                <a:gd name="connsiteY3" fmla="*/ 14093 h 14092"/>
                <a:gd name="connsiteX4" fmla="*/ 14097 w 14165"/>
                <a:gd name="connsiteY4" fmla="*/ 6526 h 1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" h="14092">
                  <a:moveTo>
                    <a:pt x="14097" y="6526"/>
                  </a:moveTo>
                  <a:cubicBezTo>
                    <a:pt x="14097" y="2743"/>
                    <a:pt x="11935" y="582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3288" y="14093"/>
                    <a:pt x="7071" y="14093"/>
                  </a:cubicBezTo>
                  <a:cubicBezTo>
                    <a:pt x="11935" y="14093"/>
                    <a:pt x="14637" y="11390"/>
                    <a:pt x="14097" y="65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8603867" y="688152"/>
              <a:ext cx="25232" cy="25232"/>
            </a:xfrm>
            <a:custGeom>
              <a:avLst/>
              <a:gdLst>
                <a:gd name="connsiteX0" fmla="*/ 7625 w 14650"/>
                <a:gd name="connsiteY0" fmla="*/ 59 h 14650"/>
                <a:gd name="connsiteX1" fmla="*/ 59 w 14650"/>
                <a:gd name="connsiteY1" fmla="*/ 7084 h 14650"/>
                <a:gd name="connsiteX2" fmla="*/ 6544 w 14650"/>
                <a:gd name="connsiteY2" fmla="*/ 14650 h 14650"/>
                <a:gd name="connsiteX3" fmla="*/ 14650 w 14650"/>
                <a:gd name="connsiteY3" fmla="*/ 8165 h 14650"/>
                <a:gd name="connsiteX4" fmla="*/ 7625 w 1465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50">
                  <a:moveTo>
                    <a:pt x="7625" y="59"/>
                  </a:moveTo>
                  <a:cubicBezTo>
                    <a:pt x="3842" y="-481"/>
                    <a:pt x="599" y="2761"/>
                    <a:pt x="59" y="7084"/>
                  </a:cubicBezTo>
                  <a:cubicBezTo>
                    <a:pt x="-481" y="11408"/>
                    <a:pt x="2761" y="14650"/>
                    <a:pt x="6544" y="14650"/>
                  </a:cubicBezTo>
                  <a:cubicBezTo>
                    <a:pt x="10327" y="14650"/>
                    <a:pt x="14110" y="11948"/>
                    <a:pt x="14650" y="8165"/>
                  </a:cubicBezTo>
                  <a:cubicBezTo>
                    <a:pt x="14650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9357895" y="688254"/>
              <a:ext cx="24302" cy="24198"/>
            </a:xfrm>
            <a:custGeom>
              <a:avLst/>
              <a:gdLst>
                <a:gd name="connsiteX0" fmla="*/ 7025 w 14110"/>
                <a:gd name="connsiteY0" fmla="*/ 0 h 14050"/>
                <a:gd name="connsiteX1" fmla="*/ 0 w 14110"/>
                <a:gd name="connsiteY1" fmla="*/ 7566 h 14050"/>
                <a:gd name="connsiteX2" fmla="*/ 7566 w 14110"/>
                <a:gd name="connsiteY2" fmla="*/ 14051 h 14050"/>
                <a:gd name="connsiteX3" fmla="*/ 14051 w 14110"/>
                <a:gd name="connsiteY3" fmla="*/ 6485 h 14050"/>
                <a:gd name="connsiteX4" fmla="*/ 7025 w 14110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05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783" y="14051"/>
                    <a:pt x="7566" y="14051"/>
                  </a:cubicBezTo>
                  <a:cubicBezTo>
                    <a:pt x="11349" y="14051"/>
                    <a:pt x="14591" y="10809"/>
                    <a:pt x="14051" y="6485"/>
                  </a:cubicBezTo>
                  <a:cubicBezTo>
                    <a:pt x="14051" y="324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9685527" y="688254"/>
              <a:ext cx="24200" cy="24302"/>
            </a:xfrm>
            <a:custGeom>
              <a:avLst/>
              <a:gdLst>
                <a:gd name="connsiteX0" fmla="*/ 14051 w 14051"/>
                <a:gd name="connsiteY0" fmla="*/ 7025 h 14110"/>
                <a:gd name="connsiteX1" fmla="*/ 6485 w 14051"/>
                <a:gd name="connsiteY1" fmla="*/ 0 h 14110"/>
                <a:gd name="connsiteX2" fmla="*/ 0 w 14051"/>
                <a:gd name="connsiteY2" fmla="*/ 7566 h 14110"/>
                <a:gd name="connsiteX3" fmla="*/ 7566 w 14051"/>
                <a:gd name="connsiteY3" fmla="*/ 14051 h 14110"/>
                <a:gd name="connsiteX4" fmla="*/ 14051 w 14051"/>
                <a:gd name="connsiteY4" fmla="*/ 70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4110">
                  <a:moveTo>
                    <a:pt x="14051" y="7025"/>
                  </a:moveTo>
                  <a:cubicBezTo>
                    <a:pt x="13511" y="3242"/>
                    <a:pt x="10268" y="0"/>
                    <a:pt x="6485" y="0"/>
                  </a:cubicBezTo>
                  <a:cubicBezTo>
                    <a:pt x="2702" y="540"/>
                    <a:pt x="0" y="3783"/>
                    <a:pt x="0" y="7566"/>
                  </a:cubicBezTo>
                  <a:cubicBezTo>
                    <a:pt x="0" y="11349"/>
                    <a:pt x="3243" y="14592"/>
                    <a:pt x="7566" y="14051"/>
                  </a:cubicBezTo>
                  <a:cubicBezTo>
                    <a:pt x="10809" y="14051"/>
                    <a:pt x="14051" y="10809"/>
                    <a:pt x="1405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8386169" y="1616133"/>
              <a:ext cx="24302" cy="25232"/>
            </a:xfrm>
            <a:custGeom>
              <a:avLst/>
              <a:gdLst>
                <a:gd name="connsiteX0" fmla="*/ 7025 w 14110"/>
                <a:gd name="connsiteY0" fmla="*/ 59 h 14650"/>
                <a:gd name="connsiteX1" fmla="*/ 0 w 14110"/>
                <a:gd name="connsiteY1" fmla="*/ 7625 h 14650"/>
                <a:gd name="connsiteX2" fmla="*/ 7566 w 14110"/>
                <a:gd name="connsiteY2" fmla="*/ 14651 h 14650"/>
                <a:gd name="connsiteX3" fmla="*/ 14051 w 14110"/>
                <a:gd name="connsiteY3" fmla="*/ 6544 h 14650"/>
                <a:gd name="connsiteX4" fmla="*/ 7025 w 1411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650">
                  <a:moveTo>
                    <a:pt x="7025" y="59"/>
                  </a:moveTo>
                  <a:cubicBezTo>
                    <a:pt x="2702" y="59"/>
                    <a:pt x="0" y="3842"/>
                    <a:pt x="0" y="7625"/>
                  </a:cubicBezTo>
                  <a:cubicBezTo>
                    <a:pt x="540" y="11408"/>
                    <a:pt x="3783" y="14651"/>
                    <a:pt x="7566" y="14651"/>
                  </a:cubicBezTo>
                  <a:cubicBezTo>
                    <a:pt x="11349" y="14651"/>
                    <a:pt x="14592" y="10868"/>
                    <a:pt x="14051" y="6544"/>
                  </a:cubicBezTo>
                  <a:cubicBezTo>
                    <a:pt x="14051" y="2761"/>
                    <a:pt x="11349" y="-481"/>
                    <a:pt x="70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8669022" y="1616115"/>
              <a:ext cx="25232" cy="25249"/>
            </a:xfrm>
            <a:custGeom>
              <a:avLst/>
              <a:gdLst>
                <a:gd name="connsiteX0" fmla="*/ 59 w 14650"/>
                <a:gd name="connsiteY0" fmla="*/ 7634 h 14660"/>
                <a:gd name="connsiteX1" fmla="*/ 8165 w 14650"/>
                <a:gd name="connsiteY1" fmla="*/ 14660 h 14660"/>
                <a:gd name="connsiteX2" fmla="*/ 14650 w 14650"/>
                <a:gd name="connsiteY2" fmla="*/ 6554 h 14660"/>
                <a:gd name="connsiteX3" fmla="*/ 7084 w 14650"/>
                <a:gd name="connsiteY3" fmla="*/ 69 h 14660"/>
                <a:gd name="connsiteX4" fmla="*/ 59 w 14650"/>
                <a:gd name="connsiteY4" fmla="*/ 7634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60">
                  <a:moveTo>
                    <a:pt x="59" y="7634"/>
                  </a:moveTo>
                  <a:cubicBezTo>
                    <a:pt x="599" y="11417"/>
                    <a:pt x="4382" y="14660"/>
                    <a:pt x="8165" y="14660"/>
                  </a:cubicBezTo>
                  <a:cubicBezTo>
                    <a:pt x="11948" y="14660"/>
                    <a:pt x="14650" y="10877"/>
                    <a:pt x="14650" y="6554"/>
                  </a:cubicBezTo>
                  <a:cubicBezTo>
                    <a:pt x="14650" y="2230"/>
                    <a:pt x="11408" y="-472"/>
                    <a:pt x="7084" y="69"/>
                  </a:cubicBezTo>
                  <a:cubicBezTo>
                    <a:pt x="2761" y="609"/>
                    <a:pt x="-482" y="3852"/>
                    <a:pt x="59" y="763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7915096" y="1616234"/>
              <a:ext cx="24403" cy="25130"/>
            </a:xfrm>
            <a:custGeom>
              <a:avLst/>
              <a:gdLst>
                <a:gd name="connsiteX0" fmla="*/ 14110 w 14169"/>
                <a:gd name="connsiteY0" fmla="*/ 7566 h 14591"/>
                <a:gd name="connsiteX1" fmla="*/ 7625 w 14169"/>
                <a:gd name="connsiteY1" fmla="*/ 0 h 14591"/>
                <a:gd name="connsiteX2" fmla="*/ 59 w 14169"/>
                <a:gd name="connsiteY2" fmla="*/ 6485 h 14591"/>
                <a:gd name="connsiteX3" fmla="*/ 6544 w 14169"/>
                <a:gd name="connsiteY3" fmla="*/ 14592 h 14591"/>
                <a:gd name="connsiteX4" fmla="*/ 14110 w 14169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4591">
                  <a:moveTo>
                    <a:pt x="14110" y="7566"/>
                  </a:moveTo>
                  <a:cubicBezTo>
                    <a:pt x="14651" y="3783"/>
                    <a:pt x="11408" y="0"/>
                    <a:pt x="7625" y="0"/>
                  </a:cubicBezTo>
                  <a:cubicBezTo>
                    <a:pt x="3302" y="0"/>
                    <a:pt x="600" y="2702"/>
                    <a:pt x="59" y="6485"/>
                  </a:cubicBezTo>
                  <a:cubicBezTo>
                    <a:pt x="-481" y="10268"/>
                    <a:pt x="2761" y="14051"/>
                    <a:pt x="6544" y="14592"/>
                  </a:cubicBezTo>
                  <a:cubicBezTo>
                    <a:pt x="10327" y="14592"/>
                    <a:pt x="13570" y="11349"/>
                    <a:pt x="1411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9897712" y="1618907"/>
              <a:ext cx="23387" cy="20974"/>
            </a:xfrm>
            <a:custGeom>
              <a:avLst/>
              <a:gdLst>
                <a:gd name="connsiteX0" fmla="*/ 3801 w 13579"/>
                <a:gd name="connsiteY0" fmla="*/ 68 h 12178"/>
                <a:gd name="connsiteX1" fmla="*/ 558 w 13579"/>
                <a:gd name="connsiteY1" fmla="*/ 5473 h 12178"/>
                <a:gd name="connsiteX2" fmla="*/ 5422 w 13579"/>
                <a:gd name="connsiteY2" fmla="*/ 11417 h 12178"/>
                <a:gd name="connsiteX3" fmla="*/ 13529 w 13579"/>
                <a:gd name="connsiteY3" fmla="*/ 6554 h 12178"/>
                <a:gd name="connsiteX4" fmla="*/ 3801 w 13579"/>
                <a:gd name="connsiteY4" fmla="*/ 68 h 1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2178">
                  <a:moveTo>
                    <a:pt x="3801" y="68"/>
                  </a:moveTo>
                  <a:cubicBezTo>
                    <a:pt x="1099" y="68"/>
                    <a:pt x="-1063" y="3311"/>
                    <a:pt x="558" y="5473"/>
                  </a:cubicBezTo>
                  <a:cubicBezTo>
                    <a:pt x="2180" y="7635"/>
                    <a:pt x="3801" y="9796"/>
                    <a:pt x="5422" y="11417"/>
                  </a:cubicBezTo>
                  <a:cubicBezTo>
                    <a:pt x="8665" y="13579"/>
                    <a:pt x="13529" y="10877"/>
                    <a:pt x="13529" y="6554"/>
                  </a:cubicBezTo>
                  <a:cubicBezTo>
                    <a:pt x="14069" y="2230"/>
                    <a:pt x="10286" y="-472"/>
                    <a:pt x="3801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9955348" y="1021369"/>
              <a:ext cx="26163" cy="24302"/>
            </a:xfrm>
            <a:custGeom>
              <a:avLst/>
              <a:gdLst>
                <a:gd name="connsiteX0" fmla="*/ 15191 w 15191"/>
                <a:gd name="connsiteY0" fmla="*/ 7625 h 14110"/>
                <a:gd name="connsiteX1" fmla="*/ 7625 w 15191"/>
                <a:gd name="connsiteY1" fmla="*/ 59 h 14110"/>
                <a:gd name="connsiteX2" fmla="*/ 59 w 15191"/>
                <a:gd name="connsiteY2" fmla="*/ 7084 h 14110"/>
                <a:gd name="connsiteX3" fmla="*/ 7085 w 15191"/>
                <a:gd name="connsiteY3" fmla="*/ 14110 h 14110"/>
                <a:gd name="connsiteX4" fmla="*/ 15191 w 15191"/>
                <a:gd name="connsiteY4" fmla="*/ 76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4110">
                  <a:moveTo>
                    <a:pt x="15191" y="7625"/>
                  </a:moveTo>
                  <a:cubicBezTo>
                    <a:pt x="15191" y="3842"/>
                    <a:pt x="11948" y="600"/>
                    <a:pt x="7625" y="59"/>
                  </a:cubicBezTo>
                  <a:cubicBezTo>
                    <a:pt x="3842" y="-481"/>
                    <a:pt x="59" y="2761"/>
                    <a:pt x="59" y="7084"/>
                  </a:cubicBezTo>
                  <a:cubicBezTo>
                    <a:pt x="-481" y="11408"/>
                    <a:pt x="2761" y="14110"/>
                    <a:pt x="7085" y="14110"/>
                  </a:cubicBezTo>
                  <a:cubicBezTo>
                    <a:pt x="11408" y="14110"/>
                    <a:pt x="14650" y="10867"/>
                    <a:pt x="15191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8824491" y="2237059"/>
              <a:ext cx="25304" cy="23678"/>
            </a:xfrm>
            <a:custGeom>
              <a:avLst/>
              <a:gdLst>
                <a:gd name="connsiteX0" fmla="*/ 8148 w 14692"/>
                <a:gd name="connsiteY0" fmla="*/ 0 h 13748"/>
                <a:gd name="connsiteX1" fmla="*/ 41 w 14692"/>
                <a:gd name="connsiteY1" fmla="*/ 6485 h 13748"/>
                <a:gd name="connsiteX2" fmla="*/ 5986 w 14692"/>
                <a:gd name="connsiteY2" fmla="*/ 13511 h 13748"/>
                <a:gd name="connsiteX3" fmla="*/ 14633 w 14692"/>
                <a:gd name="connsiteY3" fmla="*/ 7566 h 13748"/>
                <a:gd name="connsiteX4" fmla="*/ 8148 w 14692"/>
                <a:gd name="connsiteY4" fmla="*/ 0 h 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2" h="13748">
                  <a:moveTo>
                    <a:pt x="8148" y="0"/>
                  </a:moveTo>
                  <a:cubicBezTo>
                    <a:pt x="4365" y="0"/>
                    <a:pt x="-499" y="3242"/>
                    <a:pt x="41" y="6485"/>
                  </a:cubicBezTo>
                  <a:cubicBezTo>
                    <a:pt x="582" y="9728"/>
                    <a:pt x="2743" y="12430"/>
                    <a:pt x="5986" y="13511"/>
                  </a:cubicBezTo>
                  <a:cubicBezTo>
                    <a:pt x="10310" y="14591"/>
                    <a:pt x="14093" y="11889"/>
                    <a:pt x="14633" y="7566"/>
                  </a:cubicBezTo>
                  <a:cubicBezTo>
                    <a:pt x="15174" y="3242"/>
                    <a:pt x="1193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9175984" y="2250088"/>
              <a:ext cx="24610" cy="23387"/>
            </a:xfrm>
            <a:custGeom>
              <a:avLst/>
              <a:gdLst>
                <a:gd name="connsiteX0" fmla="*/ 7264 w 14289"/>
                <a:gd name="connsiteY0" fmla="*/ 0 h 13579"/>
                <a:gd name="connsiteX1" fmla="*/ 238 w 14289"/>
                <a:gd name="connsiteY1" fmla="*/ 4864 h 13579"/>
                <a:gd name="connsiteX2" fmla="*/ 6183 w 14289"/>
                <a:gd name="connsiteY2" fmla="*/ 13511 h 13579"/>
                <a:gd name="connsiteX3" fmla="*/ 14289 w 14289"/>
                <a:gd name="connsiteY3" fmla="*/ 7566 h 13579"/>
                <a:gd name="connsiteX4" fmla="*/ 7264 w 14289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9" h="13579">
                  <a:moveTo>
                    <a:pt x="7264" y="0"/>
                  </a:moveTo>
                  <a:cubicBezTo>
                    <a:pt x="3481" y="0"/>
                    <a:pt x="1319" y="1621"/>
                    <a:pt x="238" y="4864"/>
                  </a:cubicBezTo>
                  <a:cubicBezTo>
                    <a:pt x="-843" y="8647"/>
                    <a:pt x="1860" y="12430"/>
                    <a:pt x="6183" y="13511"/>
                  </a:cubicBezTo>
                  <a:cubicBezTo>
                    <a:pt x="10506" y="14051"/>
                    <a:pt x="13749" y="11349"/>
                    <a:pt x="14289" y="7566"/>
                  </a:cubicBezTo>
                  <a:cubicBezTo>
                    <a:pt x="14289" y="3243"/>
                    <a:pt x="11587" y="0"/>
                    <a:pt x="726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8033406" y="954376"/>
              <a:ext cx="24200" cy="23669"/>
            </a:xfrm>
            <a:custGeom>
              <a:avLst/>
              <a:gdLst>
                <a:gd name="connsiteX0" fmla="*/ 7566 w 14051"/>
                <a:gd name="connsiteY0" fmla="*/ 46 h 13743"/>
                <a:gd name="connsiteX1" fmla="*/ 0 w 14051"/>
                <a:gd name="connsiteY1" fmla="*/ 8693 h 13743"/>
                <a:gd name="connsiteX2" fmla="*/ 4864 w 14051"/>
                <a:gd name="connsiteY2" fmla="*/ 13556 h 13743"/>
                <a:gd name="connsiteX3" fmla="*/ 14051 w 14051"/>
                <a:gd name="connsiteY3" fmla="*/ 6531 h 13743"/>
                <a:gd name="connsiteX4" fmla="*/ 7566 w 14051"/>
                <a:gd name="connsiteY4" fmla="*/ 46 h 1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3743">
                  <a:moveTo>
                    <a:pt x="7566" y="46"/>
                  </a:moveTo>
                  <a:cubicBezTo>
                    <a:pt x="3783" y="-495"/>
                    <a:pt x="0" y="3829"/>
                    <a:pt x="0" y="8693"/>
                  </a:cubicBezTo>
                  <a:cubicBezTo>
                    <a:pt x="0" y="11935"/>
                    <a:pt x="2162" y="13016"/>
                    <a:pt x="4864" y="13556"/>
                  </a:cubicBezTo>
                  <a:cubicBezTo>
                    <a:pt x="9187" y="14637"/>
                    <a:pt x="14051" y="10854"/>
                    <a:pt x="14051" y="6531"/>
                  </a:cubicBezTo>
                  <a:cubicBezTo>
                    <a:pt x="13511" y="3289"/>
                    <a:pt x="11349" y="586"/>
                    <a:pt x="7566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9370836" y="953525"/>
              <a:ext cx="25337" cy="23370"/>
            </a:xfrm>
            <a:custGeom>
              <a:avLst/>
              <a:gdLst>
                <a:gd name="connsiteX0" fmla="*/ 14643 w 14711"/>
                <a:gd name="connsiteY0" fmla="*/ 5404 h 13569"/>
                <a:gd name="connsiteX1" fmla="*/ 7618 w 14711"/>
                <a:gd name="connsiteY1" fmla="*/ 0 h 13569"/>
                <a:gd name="connsiteX2" fmla="*/ 52 w 14711"/>
                <a:gd name="connsiteY2" fmla="*/ 7025 h 13569"/>
                <a:gd name="connsiteX3" fmla="*/ 8699 w 14711"/>
                <a:gd name="connsiteY3" fmla="*/ 13511 h 13569"/>
                <a:gd name="connsiteX4" fmla="*/ 14643 w 14711"/>
                <a:gd name="connsiteY4" fmla="*/ 5404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" h="13569">
                  <a:moveTo>
                    <a:pt x="14643" y="5404"/>
                  </a:moveTo>
                  <a:cubicBezTo>
                    <a:pt x="14103" y="1621"/>
                    <a:pt x="11401" y="0"/>
                    <a:pt x="7618" y="0"/>
                  </a:cubicBezTo>
                  <a:cubicBezTo>
                    <a:pt x="3294" y="0"/>
                    <a:pt x="-489" y="3783"/>
                    <a:pt x="52" y="7025"/>
                  </a:cubicBezTo>
                  <a:cubicBezTo>
                    <a:pt x="52" y="10809"/>
                    <a:pt x="4375" y="14051"/>
                    <a:pt x="8699" y="13511"/>
                  </a:cubicBezTo>
                  <a:cubicBezTo>
                    <a:pt x="12481" y="13511"/>
                    <a:pt x="15183" y="9728"/>
                    <a:pt x="14643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8244691" y="977635"/>
              <a:ext cx="24302" cy="25629"/>
            </a:xfrm>
            <a:custGeom>
              <a:avLst/>
              <a:gdLst>
                <a:gd name="connsiteX0" fmla="*/ 5945 w 14110"/>
                <a:gd name="connsiteY0" fmla="*/ 14643 h 14881"/>
                <a:gd name="connsiteX1" fmla="*/ 14051 w 14110"/>
                <a:gd name="connsiteY1" fmla="*/ 8699 h 14881"/>
                <a:gd name="connsiteX2" fmla="*/ 7566 w 14110"/>
                <a:gd name="connsiteY2" fmla="*/ 52 h 14881"/>
                <a:gd name="connsiteX3" fmla="*/ 0 w 14110"/>
                <a:gd name="connsiteY3" fmla="*/ 7618 h 14881"/>
                <a:gd name="connsiteX4" fmla="*/ 5945 w 14110"/>
                <a:gd name="connsiteY4" fmla="*/ 14643 h 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881">
                  <a:moveTo>
                    <a:pt x="5945" y="14643"/>
                  </a:moveTo>
                  <a:cubicBezTo>
                    <a:pt x="10268" y="15724"/>
                    <a:pt x="14051" y="13022"/>
                    <a:pt x="14051" y="8699"/>
                  </a:cubicBezTo>
                  <a:cubicBezTo>
                    <a:pt x="14592" y="4916"/>
                    <a:pt x="11349" y="592"/>
                    <a:pt x="7566" y="52"/>
                  </a:cubicBezTo>
                  <a:cubicBezTo>
                    <a:pt x="3783" y="-489"/>
                    <a:pt x="541" y="3294"/>
                    <a:pt x="0" y="7618"/>
                  </a:cubicBezTo>
                  <a:cubicBezTo>
                    <a:pt x="541" y="11401"/>
                    <a:pt x="2162" y="14103"/>
                    <a:pt x="5945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9278662" y="982259"/>
              <a:ext cx="24317" cy="25326"/>
            </a:xfrm>
            <a:custGeom>
              <a:avLst/>
              <a:gdLst>
                <a:gd name="connsiteX0" fmla="*/ 69 w 14119"/>
                <a:gd name="connsiteY0" fmla="*/ 8715 h 14705"/>
                <a:gd name="connsiteX1" fmla="*/ 7094 w 14119"/>
                <a:gd name="connsiteY1" fmla="*/ 14660 h 14705"/>
                <a:gd name="connsiteX2" fmla="*/ 14119 w 14119"/>
                <a:gd name="connsiteY2" fmla="*/ 6554 h 14705"/>
                <a:gd name="connsiteX3" fmla="*/ 6553 w 14119"/>
                <a:gd name="connsiteY3" fmla="*/ 68 h 14705"/>
                <a:gd name="connsiteX4" fmla="*/ 69 w 14119"/>
                <a:gd name="connsiteY4" fmla="*/ 8715 h 1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705">
                  <a:moveTo>
                    <a:pt x="69" y="8715"/>
                  </a:moveTo>
                  <a:cubicBezTo>
                    <a:pt x="609" y="12499"/>
                    <a:pt x="3311" y="14120"/>
                    <a:pt x="7094" y="14660"/>
                  </a:cubicBezTo>
                  <a:cubicBezTo>
                    <a:pt x="10336" y="15201"/>
                    <a:pt x="14119" y="10877"/>
                    <a:pt x="14119" y="6554"/>
                  </a:cubicBezTo>
                  <a:cubicBezTo>
                    <a:pt x="14119" y="2230"/>
                    <a:pt x="10336" y="-472"/>
                    <a:pt x="6553" y="68"/>
                  </a:cubicBezTo>
                  <a:cubicBezTo>
                    <a:pt x="2230" y="609"/>
                    <a:pt x="-472" y="4392"/>
                    <a:pt x="69" y="87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8447237" y="1021352"/>
              <a:ext cx="24562" cy="22936"/>
            </a:xfrm>
            <a:custGeom>
              <a:avLst/>
              <a:gdLst>
                <a:gd name="connsiteX0" fmla="*/ 14262 w 14261"/>
                <a:gd name="connsiteY0" fmla="*/ 6014 h 13317"/>
                <a:gd name="connsiteX1" fmla="*/ 6156 w 14261"/>
                <a:gd name="connsiteY1" fmla="*/ 69 h 13317"/>
                <a:gd name="connsiteX2" fmla="*/ 211 w 14261"/>
                <a:gd name="connsiteY2" fmla="*/ 8175 h 13317"/>
                <a:gd name="connsiteX3" fmla="*/ 9398 w 14261"/>
                <a:gd name="connsiteY3" fmla="*/ 13039 h 13317"/>
                <a:gd name="connsiteX4" fmla="*/ 14262 w 14261"/>
                <a:gd name="connsiteY4" fmla="*/ 6014 h 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1" h="13317">
                  <a:moveTo>
                    <a:pt x="14262" y="6014"/>
                  </a:moveTo>
                  <a:cubicBezTo>
                    <a:pt x="13721" y="2231"/>
                    <a:pt x="9939" y="-471"/>
                    <a:pt x="6156" y="69"/>
                  </a:cubicBezTo>
                  <a:cubicBezTo>
                    <a:pt x="2372" y="609"/>
                    <a:pt x="-870" y="4933"/>
                    <a:pt x="211" y="8175"/>
                  </a:cubicBezTo>
                  <a:cubicBezTo>
                    <a:pt x="1292" y="11958"/>
                    <a:pt x="5075" y="14120"/>
                    <a:pt x="9398" y="13039"/>
                  </a:cubicBezTo>
                  <a:cubicBezTo>
                    <a:pt x="12641" y="12499"/>
                    <a:pt x="14262" y="10337"/>
                    <a:pt x="14262" y="60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8245522" y="906985"/>
              <a:ext cx="23489" cy="25232"/>
            </a:xfrm>
            <a:custGeom>
              <a:avLst/>
              <a:gdLst>
                <a:gd name="connsiteX0" fmla="*/ 7625 w 13638"/>
                <a:gd name="connsiteY0" fmla="*/ 14592 h 14650"/>
                <a:gd name="connsiteX1" fmla="*/ 13570 w 13638"/>
                <a:gd name="connsiteY1" fmla="*/ 8106 h 14650"/>
                <a:gd name="connsiteX2" fmla="*/ 7084 w 13638"/>
                <a:gd name="connsiteY2" fmla="*/ 0 h 14650"/>
                <a:gd name="connsiteX3" fmla="*/ 59 w 13638"/>
                <a:gd name="connsiteY3" fmla="*/ 7025 h 14650"/>
                <a:gd name="connsiteX4" fmla="*/ 7625 w 1363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8" h="14650">
                  <a:moveTo>
                    <a:pt x="7625" y="14592"/>
                  </a:moveTo>
                  <a:cubicBezTo>
                    <a:pt x="10867" y="14051"/>
                    <a:pt x="13570" y="11889"/>
                    <a:pt x="13570" y="8106"/>
                  </a:cubicBezTo>
                  <a:cubicBezTo>
                    <a:pt x="14110" y="3783"/>
                    <a:pt x="11408" y="540"/>
                    <a:pt x="7084" y="0"/>
                  </a:cubicBezTo>
                  <a:cubicBezTo>
                    <a:pt x="2761" y="0"/>
                    <a:pt x="-482" y="3242"/>
                    <a:pt x="59" y="7025"/>
                  </a:cubicBezTo>
                  <a:cubicBezTo>
                    <a:pt x="599" y="11889"/>
                    <a:pt x="3842" y="15132"/>
                    <a:pt x="762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8096700" y="926414"/>
              <a:ext cx="24198" cy="25350"/>
            </a:xfrm>
            <a:custGeom>
              <a:avLst/>
              <a:gdLst>
                <a:gd name="connsiteX0" fmla="*/ 7566 w 14050"/>
                <a:gd name="connsiteY0" fmla="*/ 14660 h 14719"/>
                <a:gd name="connsiteX1" fmla="*/ 14051 w 14050"/>
                <a:gd name="connsiteY1" fmla="*/ 6554 h 14719"/>
                <a:gd name="connsiteX2" fmla="*/ 6485 w 14050"/>
                <a:gd name="connsiteY2" fmla="*/ 68 h 14719"/>
                <a:gd name="connsiteX3" fmla="*/ 0 w 14050"/>
                <a:gd name="connsiteY3" fmla="*/ 7635 h 14719"/>
                <a:gd name="connsiteX4" fmla="*/ 7566 w 14050"/>
                <a:gd name="connsiteY4" fmla="*/ 14660 h 1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719">
                  <a:moveTo>
                    <a:pt x="7566" y="14660"/>
                  </a:moveTo>
                  <a:cubicBezTo>
                    <a:pt x="11349" y="14120"/>
                    <a:pt x="14051" y="10877"/>
                    <a:pt x="14051" y="6554"/>
                  </a:cubicBezTo>
                  <a:cubicBezTo>
                    <a:pt x="14051" y="2230"/>
                    <a:pt x="10809" y="-472"/>
                    <a:pt x="6485" y="68"/>
                  </a:cubicBezTo>
                  <a:cubicBezTo>
                    <a:pt x="2702" y="609"/>
                    <a:pt x="0" y="3852"/>
                    <a:pt x="0" y="7635"/>
                  </a:cubicBezTo>
                  <a:cubicBezTo>
                    <a:pt x="540" y="11958"/>
                    <a:pt x="3783" y="15201"/>
                    <a:pt x="7566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9086950" y="940391"/>
              <a:ext cx="25220" cy="24302"/>
            </a:xfrm>
            <a:custGeom>
              <a:avLst/>
              <a:gdLst>
                <a:gd name="connsiteX0" fmla="*/ 14643 w 14643"/>
                <a:gd name="connsiteY0" fmla="*/ 6544 h 14110"/>
                <a:gd name="connsiteX1" fmla="*/ 6537 w 14643"/>
                <a:gd name="connsiteY1" fmla="*/ 59 h 14110"/>
                <a:gd name="connsiteX2" fmla="*/ 52 w 14643"/>
                <a:gd name="connsiteY2" fmla="*/ 6544 h 14110"/>
                <a:gd name="connsiteX3" fmla="*/ 7077 w 14643"/>
                <a:gd name="connsiteY3" fmla="*/ 14110 h 14110"/>
                <a:gd name="connsiteX4" fmla="*/ 14643 w 14643"/>
                <a:gd name="connsiteY4" fmla="*/ 6544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10">
                  <a:moveTo>
                    <a:pt x="14643" y="6544"/>
                  </a:moveTo>
                  <a:cubicBezTo>
                    <a:pt x="14643" y="2761"/>
                    <a:pt x="10860" y="-481"/>
                    <a:pt x="6537" y="59"/>
                  </a:cubicBezTo>
                  <a:cubicBezTo>
                    <a:pt x="2754" y="600"/>
                    <a:pt x="592" y="2761"/>
                    <a:pt x="52" y="6544"/>
                  </a:cubicBezTo>
                  <a:cubicBezTo>
                    <a:pt x="-489" y="10327"/>
                    <a:pt x="3294" y="13570"/>
                    <a:pt x="7077" y="14110"/>
                  </a:cubicBezTo>
                  <a:cubicBezTo>
                    <a:pt x="11401" y="13570"/>
                    <a:pt x="14643" y="10327"/>
                    <a:pt x="14643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9175345" y="940391"/>
              <a:ext cx="25366" cy="23489"/>
            </a:xfrm>
            <a:custGeom>
              <a:avLst/>
              <a:gdLst>
                <a:gd name="connsiteX0" fmla="*/ 6554 w 14728"/>
                <a:gd name="connsiteY0" fmla="*/ 13570 h 13638"/>
                <a:gd name="connsiteX1" fmla="*/ 14660 w 14728"/>
                <a:gd name="connsiteY1" fmla="*/ 7625 h 13638"/>
                <a:gd name="connsiteX2" fmla="*/ 8175 w 14728"/>
                <a:gd name="connsiteY2" fmla="*/ 59 h 13638"/>
                <a:gd name="connsiteX3" fmla="*/ 68 w 14728"/>
                <a:gd name="connsiteY3" fmla="*/ 6004 h 13638"/>
                <a:gd name="connsiteX4" fmla="*/ 6554 w 14728"/>
                <a:gd name="connsiteY4" fmla="*/ 13570 h 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28" h="13638">
                  <a:moveTo>
                    <a:pt x="6554" y="13570"/>
                  </a:moveTo>
                  <a:cubicBezTo>
                    <a:pt x="10877" y="14111"/>
                    <a:pt x="14120" y="11408"/>
                    <a:pt x="14660" y="7625"/>
                  </a:cubicBezTo>
                  <a:cubicBezTo>
                    <a:pt x="15200" y="3842"/>
                    <a:pt x="12498" y="59"/>
                    <a:pt x="8175" y="59"/>
                  </a:cubicBezTo>
                  <a:cubicBezTo>
                    <a:pt x="4392" y="-481"/>
                    <a:pt x="609" y="2761"/>
                    <a:pt x="68" y="6004"/>
                  </a:cubicBezTo>
                  <a:cubicBezTo>
                    <a:pt x="-472" y="9787"/>
                    <a:pt x="2230" y="13030"/>
                    <a:pt x="6554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8319966" y="1257797"/>
              <a:ext cx="23387" cy="25321"/>
            </a:xfrm>
            <a:custGeom>
              <a:avLst/>
              <a:gdLst>
                <a:gd name="connsiteX0" fmla="*/ 69 w 13579"/>
                <a:gd name="connsiteY0" fmla="*/ 5996 h 14702"/>
                <a:gd name="connsiteX1" fmla="*/ 6013 w 13579"/>
                <a:gd name="connsiteY1" fmla="*/ 14643 h 14702"/>
                <a:gd name="connsiteX2" fmla="*/ 13580 w 13579"/>
                <a:gd name="connsiteY2" fmla="*/ 7617 h 14702"/>
                <a:gd name="connsiteX3" fmla="*/ 6554 w 13579"/>
                <a:gd name="connsiteY3" fmla="*/ 52 h 14702"/>
                <a:gd name="connsiteX4" fmla="*/ 69 w 13579"/>
                <a:gd name="connsiteY4" fmla="*/ 5996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702">
                  <a:moveTo>
                    <a:pt x="69" y="5996"/>
                  </a:moveTo>
                  <a:cubicBezTo>
                    <a:pt x="-472" y="9779"/>
                    <a:pt x="2230" y="14103"/>
                    <a:pt x="6013" y="14643"/>
                  </a:cubicBezTo>
                  <a:cubicBezTo>
                    <a:pt x="9796" y="15184"/>
                    <a:pt x="13039" y="11941"/>
                    <a:pt x="13580" y="7617"/>
                  </a:cubicBezTo>
                  <a:cubicBezTo>
                    <a:pt x="13580" y="3294"/>
                    <a:pt x="10877" y="-489"/>
                    <a:pt x="6554" y="52"/>
                  </a:cubicBezTo>
                  <a:cubicBezTo>
                    <a:pt x="3311" y="52"/>
                    <a:pt x="609" y="2213"/>
                    <a:pt x="69" y="599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9238638" y="1270799"/>
              <a:ext cx="25350" cy="23506"/>
            </a:xfrm>
            <a:custGeom>
              <a:avLst/>
              <a:gdLst>
                <a:gd name="connsiteX0" fmla="*/ 14660 w 14719"/>
                <a:gd name="connsiteY0" fmla="*/ 7635 h 13648"/>
                <a:gd name="connsiteX1" fmla="*/ 8175 w 14719"/>
                <a:gd name="connsiteY1" fmla="*/ 69 h 13648"/>
                <a:gd name="connsiteX2" fmla="*/ 68 w 14719"/>
                <a:gd name="connsiteY2" fmla="*/ 6014 h 13648"/>
                <a:gd name="connsiteX3" fmla="*/ 6554 w 14719"/>
                <a:gd name="connsiteY3" fmla="*/ 13579 h 13648"/>
                <a:gd name="connsiteX4" fmla="*/ 14660 w 14719"/>
                <a:gd name="connsiteY4" fmla="*/ 7635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9" h="13648">
                  <a:moveTo>
                    <a:pt x="14660" y="7635"/>
                  </a:moveTo>
                  <a:cubicBezTo>
                    <a:pt x="15201" y="4392"/>
                    <a:pt x="11958" y="609"/>
                    <a:pt x="8175" y="69"/>
                  </a:cubicBezTo>
                  <a:cubicBezTo>
                    <a:pt x="3852" y="-471"/>
                    <a:pt x="609" y="2231"/>
                    <a:pt x="68" y="6014"/>
                  </a:cubicBezTo>
                  <a:cubicBezTo>
                    <a:pt x="-472" y="9797"/>
                    <a:pt x="2230" y="13579"/>
                    <a:pt x="6554" y="13579"/>
                  </a:cubicBezTo>
                  <a:cubicBezTo>
                    <a:pt x="10337" y="14120"/>
                    <a:pt x="14120" y="11418"/>
                    <a:pt x="14660" y="76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9993511" y="1270918"/>
              <a:ext cx="25232" cy="23387"/>
            </a:xfrm>
            <a:custGeom>
              <a:avLst/>
              <a:gdLst>
                <a:gd name="connsiteX0" fmla="*/ 7084 w 14650"/>
                <a:gd name="connsiteY0" fmla="*/ 0 h 13579"/>
                <a:gd name="connsiteX1" fmla="*/ 59 w 14650"/>
                <a:gd name="connsiteY1" fmla="*/ 7566 h 13579"/>
                <a:gd name="connsiteX2" fmla="*/ 6544 w 14650"/>
                <a:gd name="connsiteY2" fmla="*/ 13511 h 13579"/>
                <a:gd name="connsiteX3" fmla="*/ 14651 w 14650"/>
                <a:gd name="connsiteY3" fmla="*/ 7026 h 13579"/>
                <a:gd name="connsiteX4" fmla="*/ 7084 w 14650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579">
                  <a:moveTo>
                    <a:pt x="7084" y="0"/>
                  </a:moveTo>
                  <a:cubicBezTo>
                    <a:pt x="2761" y="0"/>
                    <a:pt x="-482" y="3783"/>
                    <a:pt x="59" y="7566"/>
                  </a:cubicBezTo>
                  <a:cubicBezTo>
                    <a:pt x="599" y="10809"/>
                    <a:pt x="2761" y="13511"/>
                    <a:pt x="6544" y="13511"/>
                  </a:cubicBezTo>
                  <a:cubicBezTo>
                    <a:pt x="10867" y="14051"/>
                    <a:pt x="14110" y="11349"/>
                    <a:pt x="14651" y="7026"/>
                  </a:cubicBezTo>
                  <a:cubicBezTo>
                    <a:pt x="14110" y="3243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8245520" y="1302563"/>
              <a:ext cx="23471" cy="25232"/>
            </a:xfrm>
            <a:custGeom>
              <a:avLst/>
              <a:gdLst>
                <a:gd name="connsiteX0" fmla="*/ 6544 w 13628"/>
                <a:gd name="connsiteY0" fmla="*/ 14592 h 14650"/>
                <a:gd name="connsiteX1" fmla="*/ 13570 w 13628"/>
                <a:gd name="connsiteY1" fmla="*/ 7566 h 14650"/>
                <a:gd name="connsiteX2" fmla="*/ 6004 w 13628"/>
                <a:gd name="connsiteY2" fmla="*/ 0 h 14650"/>
                <a:gd name="connsiteX3" fmla="*/ 59 w 13628"/>
                <a:gd name="connsiteY3" fmla="*/ 8647 h 14650"/>
                <a:gd name="connsiteX4" fmla="*/ 6544 w 1362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" h="14650">
                  <a:moveTo>
                    <a:pt x="6544" y="14592"/>
                  </a:moveTo>
                  <a:cubicBezTo>
                    <a:pt x="10868" y="15132"/>
                    <a:pt x="14110" y="11889"/>
                    <a:pt x="13570" y="7566"/>
                  </a:cubicBezTo>
                  <a:cubicBezTo>
                    <a:pt x="13570" y="3242"/>
                    <a:pt x="9787" y="0"/>
                    <a:pt x="6004" y="0"/>
                  </a:cubicBezTo>
                  <a:cubicBezTo>
                    <a:pt x="2762" y="540"/>
                    <a:pt x="-481" y="4323"/>
                    <a:pt x="59" y="8647"/>
                  </a:cubicBezTo>
                  <a:cubicBezTo>
                    <a:pt x="600" y="12430"/>
                    <a:pt x="3302" y="14592"/>
                    <a:pt x="6544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8332995" y="1335953"/>
              <a:ext cx="23489" cy="25249"/>
            </a:xfrm>
            <a:custGeom>
              <a:avLst/>
              <a:gdLst>
                <a:gd name="connsiteX0" fmla="*/ 69 w 13638"/>
                <a:gd name="connsiteY0" fmla="*/ 9256 h 14660"/>
                <a:gd name="connsiteX1" fmla="*/ 7095 w 13638"/>
                <a:gd name="connsiteY1" fmla="*/ 14660 h 14660"/>
                <a:gd name="connsiteX2" fmla="*/ 13580 w 13638"/>
                <a:gd name="connsiteY2" fmla="*/ 6554 h 14660"/>
                <a:gd name="connsiteX3" fmla="*/ 5473 w 13638"/>
                <a:gd name="connsiteY3" fmla="*/ 68 h 14660"/>
                <a:gd name="connsiteX4" fmla="*/ 69 w 13638"/>
                <a:gd name="connsiteY4" fmla="*/ 9256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8" h="14660">
                  <a:moveTo>
                    <a:pt x="69" y="9256"/>
                  </a:moveTo>
                  <a:cubicBezTo>
                    <a:pt x="1150" y="12499"/>
                    <a:pt x="3312" y="14660"/>
                    <a:pt x="7095" y="14660"/>
                  </a:cubicBezTo>
                  <a:cubicBezTo>
                    <a:pt x="10878" y="14660"/>
                    <a:pt x="14120" y="10877"/>
                    <a:pt x="13580" y="6554"/>
                  </a:cubicBezTo>
                  <a:cubicBezTo>
                    <a:pt x="13040" y="2230"/>
                    <a:pt x="9256" y="-472"/>
                    <a:pt x="5473" y="68"/>
                  </a:cubicBezTo>
                  <a:cubicBezTo>
                    <a:pt x="2231" y="609"/>
                    <a:pt x="-471" y="4932"/>
                    <a:pt x="69" y="92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8420608" y="1336070"/>
              <a:ext cx="24198" cy="25249"/>
            </a:xfrm>
            <a:custGeom>
              <a:avLst/>
              <a:gdLst>
                <a:gd name="connsiteX0" fmla="*/ 6485 w 14050"/>
                <a:gd name="connsiteY0" fmla="*/ 14592 h 14660"/>
                <a:gd name="connsiteX1" fmla="*/ 14051 w 14050"/>
                <a:gd name="connsiteY1" fmla="*/ 8106 h 14660"/>
                <a:gd name="connsiteX2" fmla="*/ 7025 w 14050"/>
                <a:gd name="connsiteY2" fmla="*/ 0 h 14660"/>
                <a:gd name="connsiteX3" fmla="*/ 0 w 14050"/>
                <a:gd name="connsiteY3" fmla="*/ 8106 h 14660"/>
                <a:gd name="connsiteX4" fmla="*/ 6485 w 14050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60">
                  <a:moveTo>
                    <a:pt x="6485" y="14592"/>
                  </a:moveTo>
                  <a:cubicBezTo>
                    <a:pt x="10268" y="15132"/>
                    <a:pt x="14051" y="12430"/>
                    <a:pt x="14051" y="8106"/>
                  </a:cubicBezTo>
                  <a:cubicBezTo>
                    <a:pt x="14051" y="4324"/>
                    <a:pt x="10809" y="0"/>
                    <a:pt x="7025" y="0"/>
                  </a:cubicBezTo>
                  <a:cubicBezTo>
                    <a:pt x="3242" y="0"/>
                    <a:pt x="0" y="4324"/>
                    <a:pt x="0" y="8106"/>
                  </a:cubicBezTo>
                  <a:cubicBezTo>
                    <a:pt x="540" y="11349"/>
                    <a:pt x="2702" y="13511"/>
                    <a:pt x="648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8135703" y="1142471"/>
              <a:ext cx="25220" cy="24200"/>
            </a:xfrm>
            <a:custGeom>
              <a:avLst/>
              <a:gdLst>
                <a:gd name="connsiteX0" fmla="*/ 7078 w 14643"/>
                <a:gd name="connsiteY0" fmla="*/ 14051 h 14051"/>
                <a:gd name="connsiteX1" fmla="*/ 14643 w 14643"/>
                <a:gd name="connsiteY1" fmla="*/ 7025 h 14051"/>
                <a:gd name="connsiteX2" fmla="*/ 7618 w 14643"/>
                <a:gd name="connsiteY2" fmla="*/ 0 h 14051"/>
                <a:gd name="connsiteX3" fmla="*/ 52 w 14643"/>
                <a:gd name="connsiteY3" fmla="*/ 7025 h 14051"/>
                <a:gd name="connsiteX4" fmla="*/ 7078 w 14643"/>
                <a:gd name="connsiteY4" fmla="*/ 14051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051">
                  <a:moveTo>
                    <a:pt x="7078" y="14051"/>
                  </a:moveTo>
                  <a:cubicBezTo>
                    <a:pt x="10860" y="14051"/>
                    <a:pt x="14103" y="11349"/>
                    <a:pt x="14643" y="7025"/>
                  </a:cubicBezTo>
                  <a:cubicBezTo>
                    <a:pt x="14643" y="3243"/>
                    <a:pt x="11401" y="0"/>
                    <a:pt x="7618" y="0"/>
                  </a:cubicBezTo>
                  <a:cubicBezTo>
                    <a:pt x="3835" y="0"/>
                    <a:pt x="52" y="3243"/>
                    <a:pt x="52" y="7025"/>
                  </a:cubicBezTo>
                  <a:cubicBezTo>
                    <a:pt x="-489" y="10268"/>
                    <a:pt x="3294" y="14051"/>
                    <a:pt x="7078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9644572" y="1143284"/>
              <a:ext cx="25130" cy="23489"/>
            </a:xfrm>
            <a:custGeom>
              <a:avLst/>
              <a:gdLst>
                <a:gd name="connsiteX0" fmla="*/ 14592 w 14591"/>
                <a:gd name="connsiteY0" fmla="*/ 6013 h 13638"/>
                <a:gd name="connsiteX1" fmla="*/ 5945 w 14591"/>
                <a:gd name="connsiteY1" fmla="*/ 69 h 13638"/>
                <a:gd name="connsiteX2" fmla="*/ 0 w 14591"/>
                <a:gd name="connsiteY2" fmla="*/ 6554 h 13638"/>
                <a:gd name="connsiteX3" fmla="*/ 7025 w 14591"/>
                <a:gd name="connsiteY3" fmla="*/ 13580 h 13638"/>
                <a:gd name="connsiteX4" fmla="*/ 14592 w 14591"/>
                <a:gd name="connsiteY4" fmla="*/ 6013 h 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3638">
                  <a:moveTo>
                    <a:pt x="14592" y="6013"/>
                  </a:moveTo>
                  <a:cubicBezTo>
                    <a:pt x="14051" y="2230"/>
                    <a:pt x="10268" y="-472"/>
                    <a:pt x="5945" y="69"/>
                  </a:cubicBezTo>
                  <a:cubicBezTo>
                    <a:pt x="2162" y="609"/>
                    <a:pt x="0" y="2771"/>
                    <a:pt x="0" y="6554"/>
                  </a:cubicBezTo>
                  <a:cubicBezTo>
                    <a:pt x="0" y="10877"/>
                    <a:pt x="2702" y="14120"/>
                    <a:pt x="7025" y="13580"/>
                  </a:cubicBezTo>
                  <a:cubicBezTo>
                    <a:pt x="11349" y="13039"/>
                    <a:pt x="14592" y="9256"/>
                    <a:pt x="14592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8334046" y="1150729"/>
              <a:ext cx="23268" cy="24396"/>
            </a:xfrm>
            <a:custGeom>
              <a:avLst/>
              <a:gdLst>
                <a:gd name="connsiteX0" fmla="*/ 13511 w 13510"/>
                <a:gd name="connsiteY0" fmla="*/ 6554 h 14165"/>
                <a:gd name="connsiteX1" fmla="*/ 5404 w 13510"/>
                <a:gd name="connsiteY1" fmla="*/ 69 h 14165"/>
                <a:gd name="connsiteX2" fmla="*/ 0 w 13510"/>
                <a:gd name="connsiteY2" fmla="*/ 6554 h 14165"/>
                <a:gd name="connsiteX3" fmla="*/ 7025 w 13510"/>
                <a:gd name="connsiteY3" fmla="*/ 14120 h 14165"/>
                <a:gd name="connsiteX4" fmla="*/ 13511 w 13510"/>
                <a:gd name="connsiteY4" fmla="*/ 6554 h 1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165">
                  <a:moveTo>
                    <a:pt x="13511" y="6554"/>
                  </a:moveTo>
                  <a:cubicBezTo>
                    <a:pt x="12970" y="2230"/>
                    <a:pt x="9728" y="-472"/>
                    <a:pt x="5404" y="69"/>
                  </a:cubicBezTo>
                  <a:cubicBezTo>
                    <a:pt x="1621" y="609"/>
                    <a:pt x="0" y="3311"/>
                    <a:pt x="0" y="6554"/>
                  </a:cubicBezTo>
                  <a:cubicBezTo>
                    <a:pt x="0" y="10336"/>
                    <a:pt x="3242" y="14660"/>
                    <a:pt x="7025" y="14120"/>
                  </a:cubicBezTo>
                  <a:cubicBezTo>
                    <a:pt x="10268" y="14660"/>
                    <a:pt x="13511" y="10336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9279535" y="1154470"/>
              <a:ext cx="23561" cy="24715"/>
            </a:xfrm>
            <a:custGeom>
              <a:avLst/>
              <a:gdLst>
                <a:gd name="connsiteX0" fmla="*/ 4965 w 13680"/>
                <a:gd name="connsiteY0" fmla="*/ 14110 h 14350"/>
                <a:gd name="connsiteX1" fmla="*/ 13612 w 13680"/>
                <a:gd name="connsiteY1" fmla="*/ 8706 h 14350"/>
                <a:gd name="connsiteX2" fmla="*/ 7667 w 13680"/>
                <a:gd name="connsiteY2" fmla="*/ 59 h 14350"/>
                <a:gd name="connsiteX3" fmla="*/ 101 w 13680"/>
                <a:gd name="connsiteY3" fmla="*/ 7085 h 14350"/>
                <a:gd name="connsiteX4" fmla="*/ 4965 w 13680"/>
                <a:gd name="connsiteY4" fmla="*/ 14110 h 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0" h="14350">
                  <a:moveTo>
                    <a:pt x="4965" y="14110"/>
                  </a:moveTo>
                  <a:cubicBezTo>
                    <a:pt x="8748" y="15191"/>
                    <a:pt x="13072" y="12489"/>
                    <a:pt x="13612" y="8706"/>
                  </a:cubicBezTo>
                  <a:cubicBezTo>
                    <a:pt x="14152" y="4923"/>
                    <a:pt x="11450" y="600"/>
                    <a:pt x="7667" y="59"/>
                  </a:cubicBezTo>
                  <a:cubicBezTo>
                    <a:pt x="3884" y="-481"/>
                    <a:pt x="642" y="2761"/>
                    <a:pt x="101" y="7085"/>
                  </a:cubicBezTo>
                  <a:cubicBezTo>
                    <a:pt x="-439" y="10867"/>
                    <a:pt x="1182" y="13570"/>
                    <a:pt x="496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8434468" y="1179702"/>
              <a:ext cx="23370" cy="25492"/>
            </a:xfrm>
            <a:custGeom>
              <a:avLst/>
              <a:gdLst>
                <a:gd name="connsiteX0" fmla="*/ 13570 w 13569"/>
                <a:gd name="connsiteY0" fmla="*/ 8106 h 14801"/>
                <a:gd name="connsiteX1" fmla="*/ 6544 w 13569"/>
                <a:gd name="connsiteY1" fmla="*/ 0 h 14801"/>
                <a:gd name="connsiteX2" fmla="*/ 59 w 13569"/>
                <a:gd name="connsiteY2" fmla="*/ 8106 h 14801"/>
                <a:gd name="connsiteX3" fmla="*/ 6004 w 13569"/>
                <a:gd name="connsiteY3" fmla="*/ 14592 h 14801"/>
                <a:gd name="connsiteX4" fmla="*/ 13570 w 13569"/>
                <a:gd name="connsiteY4" fmla="*/ 8106 h 1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01">
                  <a:moveTo>
                    <a:pt x="13570" y="8106"/>
                  </a:moveTo>
                  <a:cubicBezTo>
                    <a:pt x="13570" y="4323"/>
                    <a:pt x="10327" y="0"/>
                    <a:pt x="6544" y="0"/>
                  </a:cubicBezTo>
                  <a:cubicBezTo>
                    <a:pt x="2761" y="0"/>
                    <a:pt x="-481" y="3783"/>
                    <a:pt x="59" y="8106"/>
                  </a:cubicBezTo>
                  <a:cubicBezTo>
                    <a:pt x="59" y="11889"/>
                    <a:pt x="2221" y="14051"/>
                    <a:pt x="6004" y="14592"/>
                  </a:cubicBezTo>
                  <a:cubicBezTo>
                    <a:pt x="10327" y="15672"/>
                    <a:pt x="13570" y="12430"/>
                    <a:pt x="1357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8824562" y="333630"/>
              <a:ext cx="25249" cy="23268"/>
            </a:xfrm>
            <a:custGeom>
              <a:avLst/>
              <a:gdLst>
                <a:gd name="connsiteX0" fmla="*/ 14592 w 14660"/>
                <a:gd name="connsiteY0" fmla="*/ 4864 h 13510"/>
                <a:gd name="connsiteX1" fmla="*/ 8106 w 14660"/>
                <a:gd name="connsiteY1" fmla="*/ 0 h 13510"/>
                <a:gd name="connsiteX2" fmla="*/ 0 w 14660"/>
                <a:gd name="connsiteY2" fmla="*/ 7026 h 13510"/>
                <a:gd name="connsiteX3" fmla="*/ 8106 w 14660"/>
                <a:gd name="connsiteY3" fmla="*/ 13511 h 13510"/>
                <a:gd name="connsiteX4" fmla="*/ 14592 w 14660"/>
                <a:gd name="connsiteY4" fmla="*/ 4864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10">
                  <a:moveTo>
                    <a:pt x="14592" y="4864"/>
                  </a:moveTo>
                  <a:cubicBezTo>
                    <a:pt x="14051" y="1621"/>
                    <a:pt x="11349" y="0"/>
                    <a:pt x="8106" y="0"/>
                  </a:cubicBezTo>
                  <a:cubicBezTo>
                    <a:pt x="3783" y="0"/>
                    <a:pt x="0" y="3243"/>
                    <a:pt x="0" y="7026"/>
                  </a:cubicBezTo>
                  <a:cubicBezTo>
                    <a:pt x="0" y="10268"/>
                    <a:pt x="4324" y="13511"/>
                    <a:pt x="8106" y="13511"/>
                  </a:cubicBezTo>
                  <a:cubicBezTo>
                    <a:pt x="12430" y="12430"/>
                    <a:pt x="15132" y="9187"/>
                    <a:pt x="14592" y="486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9278678" y="400544"/>
              <a:ext cx="23370" cy="26163"/>
            </a:xfrm>
            <a:custGeom>
              <a:avLst/>
              <a:gdLst>
                <a:gd name="connsiteX0" fmla="*/ 6544 w 13569"/>
                <a:gd name="connsiteY0" fmla="*/ 59 h 15191"/>
                <a:gd name="connsiteX1" fmla="*/ 59 w 13569"/>
                <a:gd name="connsiteY1" fmla="*/ 7625 h 15191"/>
                <a:gd name="connsiteX2" fmla="*/ 7085 w 13569"/>
                <a:gd name="connsiteY2" fmla="*/ 15191 h 15191"/>
                <a:gd name="connsiteX3" fmla="*/ 13570 w 13569"/>
                <a:gd name="connsiteY3" fmla="*/ 7085 h 15191"/>
                <a:gd name="connsiteX4" fmla="*/ 6544 w 13569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91">
                  <a:moveTo>
                    <a:pt x="6544" y="59"/>
                  </a:moveTo>
                  <a:cubicBezTo>
                    <a:pt x="2761" y="59"/>
                    <a:pt x="-481" y="3302"/>
                    <a:pt x="59" y="7625"/>
                  </a:cubicBezTo>
                  <a:cubicBezTo>
                    <a:pt x="599" y="11408"/>
                    <a:pt x="3842" y="15191"/>
                    <a:pt x="7085" y="15191"/>
                  </a:cubicBezTo>
                  <a:cubicBezTo>
                    <a:pt x="10327" y="15191"/>
                    <a:pt x="13570" y="10867"/>
                    <a:pt x="13570" y="7085"/>
                  </a:cubicBezTo>
                  <a:cubicBezTo>
                    <a:pt x="13570" y="2761"/>
                    <a:pt x="10868" y="-481"/>
                    <a:pt x="654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8333682" y="792501"/>
              <a:ext cx="23733" cy="25232"/>
            </a:xfrm>
            <a:custGeom>
              <a:avLst/>
              <a:gdLst>
                <a:gd name="connsiteX0" fmla="*/ 6155 w 13780"/>
                <a:gd name="connsiteY0" fmla="*/ 14592 h 14650"/>
                <a:gd name="connsiteX1" fmla="*/ 13721 w 13780"/>
                <a:gd name="connsiteY1" fmla="*/ 7566 h 14650"/>
                <a:gd name="connsiteX2" fmla="*/ 6696 w 13780"/>
                <a:gd name="connsiteY2" fmla="*/ 0 h 14650"/>
                <a:gd name="connsiteX3" fmla="*/ 211 w 13780"/>
                <a:gd name="connsiteY3" fmla="*/ 5945 h 14650"/>
                <a:gd name="connsiteX4" fmla="*/ 6155 w 13780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0" h="14650">
                  <a:moveTo>
                    <a:pt x="6155" y="14592"/>
                  </a:moveTo>
                  <a:cubicBezTo>
                    <a:pt x="9938" y="15132"/>
                    <a:pt x="13181" y="11889"/>
                    <a:pt x="13721" y="7566"/>
                  </a:cubicBezTo>
                  <a:cubicBezTo>
                    <a:pt x="14262" y="3242"/>
                    <a:pt x="11019" y="0"/>
                    <a:pt x="6696" y="0"/>
                  </a:cubicBezTo>
                  <a:cubicBezTo>
                    <a:pt x="2913" y="0"/>
                    <a:pt x="751" y="2162"/>
                    <a:pt x="211" y="5945"/>
                  </a:cubicBezTo>
                  <a:cubicBezTo>
                    <a:pt x="-870" y="9728"/>
                    <a:pt x="2372" y="14051"/>
                    <a:pt x="615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9278779" y="795292"/>
              <a:ext cx="23370" cy="25540"/>
            </a:xfrm>
            <a:custGeom>
              <a:avLst/>
              <a:gdLst>
                <a:gd name="connsiteX0" fmla="*/ 0 w 13569"/>
                <a:gd name="connsiteY0" fmla="*/ 7566 h 14829"/>
                <a:gd name="connsiteX1" fmla="*/ 5404 w 13569"/>
                <a:gd name="connsiteY1" fmla="*/ 14592 h 14829"/>
                <a:gd name="connsiteX2" fmla="*/ 13511 w 13569"/>
                <a:gd name="connsiteY2" fmla="*/ 8647 h 14829"/>
                <a:gd name="connsiteX3" fmla="*/ 7025 w 13569"/>
                <a:gd name="connsiteY3" fmla="*/ 0 h 14829"/>
                <a:gd name="connsiteX4" fmla="*/ 0 w 13569"/>
                <a:gd name="connsiteY4" fmla="*/ 7566 h 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29">
                  <a:moveTo>
                    <a:pt x="0" y="7566"/>
                  </a:moveTo>
                  <a:cubicBezTo>
                    <a:pt x="0" y="11349"/>
                    <a:pt x="1621" y="13511"/>
                    <a:pt x="5404" y="14592"/>
                  </a:cubicBezTo>
                  <a:cubicBezTo>
                    <a:pt x="9728" y="15672"/>
                    <a:pt x="13511" y="12970"/>
                    <a:pt x="13511" y="8647"/>
                  </a:cubicBezTo>
                  <a:cubicBezTo>
                    <a:pt x="14051" y="4864"/>
                    <a:pt x="10809" y="540"/>
                    <a:pt x="7025" y="0"/>
                  </a:cubicBezTo>
                  <a:cubicBezTo>
                    <a:pt x="3783" y="0"/>
                    <a:pt x="540" y="378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9086960" y="582975"/>
              <a:ext cx="25311" cy="23733"/>
            </a:xfrm>
            <a:custGeom>
              <a:avLst/>
              <a:gdLst>
                <a:gd name="connsiteX0" fmla="*/ 46 w 14696"/>
                <a:gd name="connsiteY0" fmla="*/ 6544 h 13780"/>
                <a:gd name="connsiteX1" fmla="*/ 5991 w 14696"/>
                <a:gd name="connsiteY1" fmla="*/ 13570 h 13780"/>
                <a:gd name="connsiteX2" fmla="*/ 14637 w 14696"/>
                <a:gd name="connsiteY2" fmla="*/ 7625 h 13780"/>
                <a:gd name="connsiteX3" fmla="*/ 8152 w 14696"/>
                <a:gd name="connsiteY3" fmla="*/ 59 h 13780"/>
                <a:gd name="connsiteX4" fmla="*/ 46 w 14696"/>
                <a:gd name="connsiteY4" fmla="*/ 6544 h 1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6" h="13780">
                  <a:moveTo>
                    <a:pt x="46" y="6544"/>
                  </a:moveTo>
                  <a:cubicBezTo>
                    <a:pt x="587" y="9787"/>
                    <a:pt x="2748" y="12489"/>
                    <a:pt x="5991" y="13570"/>
                  </a:cubicBezTo>
                  <a:cubicBezTo>
                    <a:pt x="9773" y="14651"/>
                    <a:pt x="14097" y="11408"/>
                    <a:pt x="14637" y="7625"/>
                  </a:cubicBezTo>
                  <a:cubicBezTo>
                    <a:pt x="15178" y="3302"/>
                    <a:pt x="11935" y="59"/>
                    <a:pt x="8152" y="59"/>
                  </a:cubicBezTo>
                  <a:cubicBezTo>
                    <a:pt x="3829" y="-481"/>
                    <a:pt x="-494" y="2761"/>
                    <a:pt x="46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8617932" y="594158"/>
              <a:ext cx="23268" cy="25319"/>
            </a:xfrm>
            <a:custGeom>
              <a:avLst/>
              <a:gdLst>
                <a:gd name="connsiteX0" fmla="*/ 13511 w 13510"/>
                <a:gd name="connsiteY0" fmla="*/ 6537 h 14701"/>
                <a:gd name="connsiteX1" fmla="*/ 7025 w 13510"/>
                <a:gd name="connsiteY1" fmla="*/ 52 h 14701"/>
                <a:gd name="connsiteX2" fmla="*/ 0 w 13510"/>
                <a:gd name="connsiteY2" fmla="*/ 7617 h 14701"/>
                <a:gd name="connsiteX3" fmla="*/ 7566 w 13510"/>
                <a:gd name="connsiteY3" fmla="*/ 14643 h 14701"/>
                <a:gd name="connsiteX4" fmla="*/ 13511 w 13510"/>
                <a:gd name="connsiteY4" fmla="*/ 6537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01">
                  <a:moveTo>
                    <a:pt x="13511" y="6537"/>
                  </a:moveTo>
                  <a:cubicBezTo>
                    <a:pt x="12970" y="2754"/>
                    <a:pt x="10809" y="592"/>
                    <a:pt x="7025" y="52"/>
                  </a:cubicBezTo>
                  <a:cubicBezTo>
                    <a:pt x="3242" y="-489"/>
                    <a:pt x="0" y="3294"/>
                    <a:pt x="0" y="7617"/>
                  </a:cubicBezTo>
                  <a:cubicBezTo>
                    <a:pt x="0" y="11941"/>
                    <a:pt x="3242" y="15184"/>
                    <a:pt x="7566" y="14643"/>
                  </a:cubicBezTo>
                  <a:cubicBezTo>
                    <a:pt x="10809" y="14103"/>
                    <a:pt x="13511" y="10860"/>
                    <a:pt x="13511" y="653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8785368" y="594247"/>
              <a:ext cx="23370" cy="25247"/>
            </a:xfrm>
            <a:custGeom>
              <a:avLst/>
              <a:gdLst>
                <a:gd name="connsiteX0" fmla="*/ 6004 w 13569"/>
                <a:gd name="connsiteY0" fmla="*/ 14591 h 14659"/>
                <a:gd name="connsiteX1" fmla="*/ 13570 w 13569"/>
                <a:gd name="connsiteY1" fmla="*/ 8106 h 14659"/>
                <a:gd name="connsiteX2" fmla="*/ 6544 w 13569"/>
                <a:gd name="connsiteY2" fmla="*/ 0 h 14659"/>
                <a:gd name="connsiteX3" fmla="*/ 59 w 13569"/>
                <a:gd name="connsiteY3" fmla="*/ 8106 h 14659"/>
                <a:gd name="connsiteX4" fmla="*/ 6004 w 13569"/>
                <a:gd name="connsiteY4" fmla="*/ 14591 h 1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659">
                  <a:moveTo>
                    <a:pt x="6004" y="14591"/>
                  </a:moveTo>
                  <a:cubicBezTo>
                    <a:pt x="10327" y="15132"/>
                    <a:pt x="13570" y="12430"/>
                    <a:pt x="13570" y="8106"/>
                  </a:cubicBezTo>
                  <a:cubicBezTo>
                    <a:pt x="13570" y="4323"/>
                    <a:pt x="10327" y="0"/>
                    <a:pt x="6544" y="0"/>
                  </a:cubicBezTo>
                  <a:cubicBezTo>
                    <a:pt x="2761" y="0"/>
                    <a:pt x="-481" y="4323"/>
                    <a:pt x="59" y="8106"/>
                  </a:cubicBezTo>
                  <a:cubicBezTo>
                    <a:pt x="599" y="11889"/>
                    <a:pt x="2761" y="14051"/>
                    <a:pt x="6004" y="145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8245623" y="620307"/>
              <a:ext cx="23358" cy="25249"/>
            </a:xfrm>
            <a:custGeom>
              <a:avLst/>
              <a:gdLst>
                <a:gd name="connsiteX0" fmla="*/ 7025 w 13562"/>
                <a:gd name="connsiteY0" fmla="*/ 0 h 14660"/>
                <a:gd name="connsiteX1" fmla="*/ 0 w 13562"/>
                <a:gd name="connsiteY1" fmla="*/ 8106 h 14660"/>
                <a:gd name="connsiteX2" fmla="*/ 5945 w 13562"/>
                <a:gd name="connsiteY2" fmla="*/ 14592 h 14660"/>
                <a:gd name="connsiteX3" fmla="*/ 13511 w 13562"/>
                <a:gd name="connsiteY3" fmla="*/ 8106 h 14660"/>
                <a:gd name="connsiteX4" fmla="*/ 7025 w 13562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660">
                  <a:moveTo>
                    <a:pt x="7025" y="0"/>
                  </a:moveTo>
                  <a:cubicBezTo>
                    <a:pt x="3783" y="0"/>
                    <a:pt x="0" y="4323"/>
                    <a:pt x="0" y="8106"/>
                  </a:cubicBezTo>
                  <a:cubicBezTo>
                    <a:pt x="0" y="11889"/>
                    <a:pt x="2162" y="14051"/>
                    <a:pt x="5945" y="14592"/>
                  </a:cubicBezTo>
                  <a:cubicBezTo>
                    <a:pt x="10268" y="15132"/>
                    <a:pt x="13511" y="12430"/>
                    <a:pt x="13511" y="8106"/>
                  </a:cubicBezTo>
                  <a:cubicBezTo>
                    <a:pt x="14051" y="4323"/>
                    <a:pt x="1026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9278779" y="623912"/>
              <a:ext cx="23358" cy="25249"/>
            </a:xfrm>
            <a:custGeom>
              <a:avLst/>
              <a:gdLst>
                <a:gd name="connsiteX0" fmla="*/ 7025 w 13562"/>
                <a:gd name="connsiteY0" fmla="*/ 14660 h 14660"/>
                <a:gd name="connsiteX1" fmla="*/ 13511 w 13562"/>
                <a:gd name="connsiteY1" fmla="*/ 6554 h 14660"/>
                <a:gd name="connsiteX2" fmla="*/ 5404 w 13562"/>
                <a:gd name="connsiteY2" fmla="*/ 68 h 14660"/>
                <a:gd name="connsiteX3" fmla="*/ 0 w 13562"/>
                <a:gd name="connsiteY3" fmla="*/ 6554 h 14660"/>
                <a:gd name="connsiteX4" fmla="*/ 7025 w 13562"/>
                <a:gd name="connsiteY4" fmla="*/ 1466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660">
                  <a:moveTo>
                    <a:pt x="7025" y="14660"/>
                  </a:moveTo>
                  <a:cubicBezTo>
                    <a:pt x="10268" y="14660"/>
                    <a:pt x="14051" y="10337"/>
                    <a:pt x="13511" y="6554"/>
                  </a:cubicBezTo>
                  <a:cubicBezTo>
                    <a:pt x="13511" y="2230"/>
                    <a:pt x="9728" y="-472"/>
                    <a:pt x="5404" y="68"/>
                  </a:cubicBezTo>
                  <a:cubicBezTo>
                    <a:pt x="1621" y="609"/>
                    <a:pt x="0" y="3311"/>
                    <a:pt x="0" y="6554"/>
                  </a:cubicBezTo>
                  <a:cubicBezTo>
                    <a:pt x="0" y="10877"/>
                    <a:pt x="3783" y="14660"/>
                    <a:pt x="7025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8446567" y="663005"/>
              <a:ext cx="25232" cy="23506"/>
            </a:xfrm>
            <a:custGeom>
              <a:avLst/>
              <a:gdLst>
                <a:gd name="connsiteX0" fmla="*/ 8165 w 14650"/>
                <a:gd name="connsiteY0" fmla="*/ 13579 h 13648"/>
                <a:gd name="connsiteX1" fmla="*/ 14651 w 14650"/>
                <a:gd name="connsiteY1" fmla="*/ 6014 h 13648"/>
                <a:gd name="connsiteX2" fmla="*/ 6544 w 14650"/>
                <a:gd name="connsiteY2" fmla="*/ 69 h 13648"/>
                <a:gd name="connsiteX3" fmla="*/ 59 w 14650"/>
                <a:gd name="connsiteY3" fmla="*/ 7635 h 13648"/>
                <a:gd name="connsiteX4" fmla="*/ 8165 w 14650"/>
                <a:gd name="connsiteY4" fmla="*/ 13579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648">
                  <a:moveTo>
                    <a:pt x="8165" y="13579"/>
                  </a:moveTo>
                  <a:cubicBezTo>
                    <a:pt x="11949" y="13579"/>
                    <a:pt x="14651" y="10337"/>
                    <a:pt x="14651" y="6014"/>
                  </a:cubicBezTo>
                  <a:cubicBezTo>
                    <a:pt x="14110" y="2231"/>
                    <a:pt x="10868" y="-471"/>
                    <a:pt x="6544" y="69"/>
                  </a:cubicBezTo>
                  <a:cubicBezTo>
                    <a:pt x="2761" y="609"/>
                    <a:pt x="-481" y="4392"/>
                    <a:pt x="59" y="7635"/>
                  </a:cubicBezTo>
                  <a:cubicBezTo>
                    <a:pt x="59" y="11418"/>
                    <a:pt x="4382" y="14120"/>
                    <a:pt x="8165" y="1357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8756514" y="662194"/>
              <a:ext cx="25232" cy="24300"/>
            </a:xfrm>
            <a:custGeom>
              <a:avLst/>
              <a:gdLst>
                <a:gd name="connsiteX0" fmla="*/ 59 w 14650"/>
                <a:gd name="connsiteY0" fmla="*/ 6485 h 14109"/>
                <a:gd name="connsiteX1" fmla="*/ 7084 w 14650"/>
                <a:gd name="connsiteY1" fmla="*/ 14051 h 14109"/>
                <a:gd name="connsiteX2" fmla="*/ 14650 w 14650"/>
                <a:gd name="connsiteY2" fmla="*/ 7025 h 14109"/>
                <a:gd name="connsiteX3" fmla="*/ 8706 w 14650"/>
                <a:gd name="connsiteY3" fmla="*/ 0 h 14109"/>
                <a:gd name="connsiteX4" fmla="*/ 59 w 14650"/>
                <a:gd name="connsiteY4" fmla="*/ 6485 h 1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09">
                  <a:moveTo>
                    <a:pt x="59" y="6485"/>
                  </a:moveTo>
                  <a:cubicBezTo>
                    <a:pt x="-481" y="10268"/>
                    <a:pt x="2761" y="14051"/>
                    <a:pt x="7084" y="14051"/>
                  </a:cubicBezTo>
                  <a:cubicBezTo>
                    <a:pt x="11408" y="14592"/>
                    <a:pt x="14650" y="11349"/>
                    <a:pt x="14650" y="7025"/>
                  </a:cubicBezTo>
                  <a:cubicBezTo>
                    <a:pt x="14650" y="3242"/>
                    <a:pt x="12489" y="1081"/>
                    <a:pt x="8706" y="0"/>
                  </a:cubicBezTo>
                  <a:cubicBezTo>
                    <a:pt x="4923" y="0"/>
                    <a:pt x="600" y="3242"/>
                    <a:pt x="59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8245623" y="1879232"/>
              <a:ext cx="23370" cy="24610"/>
            </a:xfrm>
            <a:custGeom>
              <a:avLst/>
              <a:gdLst>
                <a:gd name="connsiteX0" fmla="*/ 0 w 13569"/>
                <a:gd name="connsiteY0" fmla="*/ 6724 h 14289"/>
                <a:gd name="connsiteX1" fmla="*/ 7025 w 13569"/>
                <a:gd name="connsiteY1" fmla="*/ 14289 h 14289"/>
                <a:gd name="connsiteX2" fmla="*/ 13511 w 13569"/>
                <a:gd name="connsiteY2" fmla="*/ 6183 h 14289"/>
                <a:gd name="connsiteX3" fmla="*/ 5404 w 13569"/>
                <a:gd name="connsiteY3" fmla="*/ 238 h 14289"/>
                <a:gd name="connsiteX4" fmla="*/ 0 w 13569"/>
                <a:gd name="connsiteY4" fmla="*/ 6724 h 1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289">
                  <a:moveTo>
                    <a:pt x="0" y="6724"/>
                  </a:moveTo>
                  <a:cubicBezTo>
                    <a:pt x="0" y="10507"/>
                    <a:pt x="3242" y="14289"/>
                    <a:pt x="7025" y="14289"/>
                  </a:cubicBezTo>
                  <a:cubicBezTo>
                    <a:pt x="10809" y="14289"/>
                    <a:pt x="14051" y="9966"/>
                    <a:pt x="13511" y="6183"/>
                  </a:cubicBezTo>
                  <a:cubicBezTo>
                    <a:pt x="13511" y="1860"/>
                    <a:pt x="9728" y="-843"/>
                    <a:pt x="5404" y="238"/>
                  </a:cubicBezTo>
                  <a:cubicBezTo>
                    <a:pt x="2162" y="779"/>
                    <a:pt x="0" y="3481"/>
                    <a:pt x="0" y="672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9087040" y="1906635"/>
              <a:ext cx="25249" cy="23268"/>
            </a:xfrm>
            <a:custGeom>
              <a:avLst/>
              <a:gdLst>
                <a:gd name="connsiteX0" fmla="*/ 8106 w 14660"/>
                <a:gd name="connsiteY0" fmla="*/ 13511 h 13510"/>
                <a:gd name="connsiteX1" fmla="*/ 14592 w 14660"/>
                <a:gd name="connsiteY1" fmla="*/ 7566 h 13510"/>
                <a:gd name="connsiteX2" fmla="*/ 8106 w 14660"/>
                <a:gd name="connsiteY2" fmla="*/ 0 h 13510"/>
                <a:gd name="connsiteX3" fmla="*/ 0 w 14660"/>
                <a:gd name="connsiteY3" fmla="*/ 7025 h 13510"/>
                <a:gd name="connsiteX4" fmla="*/ 8106 w 14660"/>
                <a:gd name="connsiteY4" fmla="*/ 13511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10">
                  <a:moveTo>
                    <a:pt x="8106" y="13511"/>
                  </a:moveTo>
                  <a:cubicBezTo>
                    <a:pt x="11889" y="13511"/>
                    <a:pt x="14051" y="11349"/>
                    <a:pt x="14592" y="7566"/>
                  </a:cubicBezTo>
                  <a:cubicBezTo>
                    <a:pt x="15132" y="3242"/>
                    <a:pt x="12430" y="0"/>
                    <a:pt x="8106" y="0"/>
                  </a:cubicBezTo>
                  <a:cubicBezTo>
                    <a:pt x="4323" y="0"/>
                    <a:pt x="0" y="3242"/>
                    <a:pt x="0" y="7025"/>
                  </a:cubicBezTo>
                  <a:cubicBezTo>
                    <a:pt x="0" y="9728"/>
                    <a:pt x="3783" y="13511"/>
                    <a:pt x="8106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7941261" y="1707347"/>
              <a:ext cx="23632" cy="24715"/>
            </a:xfrm>
            <a:custGeom>
              <a:avLst/>
              <a:gdLst>
                <a:gd name="connsiteX0" fmla="*/ 7566 w 13721"/>
                <a:gd name="connsiteY0" fmla="*/ 59 h 14350"/>
                <a:gd name="connsiteX1" fmla="*/ 0 w 13721"/>
                <a:gd name="connsiteY1" fmla="*/ 7084 h 14350"/>
                <a:gd name="connsiteX2" fmla="*/ 4864 w 13721"/>
                <a:gd name="connsiteY2" fmla="*/ 14110 h 14350"/>
                <a:gd name="connsiteX3" fmla="*/ 13511 w 13721"/>
                <a:gd name="connsiteY3" fmla="*/ 8706 h 14350"/>
                <a:gd name="connsiteX4" fmla="*/ 7566 w 13721"/>
                <a:gd name="connsiteY4" fmla="*/ 59 h 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1" h="14350">
                  <a:moveTo>
                    <a:pt x="7566" y="59"/>
                  </a:moveTo>
                  <a:cubicBezTo>
                    <a:pt x="3783" y="-481"/>
                    <a:pt x="0" y="2761"/>
                    <a:pt x="0" y="7084"/>
                  </a:cubicBezTo>
                  <a:cubicBezTo>
                    <a:pt x="0" y="10867"/>
                    <a:pt x="1621" y="13029"/>
                    <a:pt x="4864" y="14110"/>
                  </a:cubicBezTo>
                  <a:cubicBezTo>
                    <a:pt x="8647" y="15191"/>
                    <a:pt x="12970" y="12489"/>
                    <a:pt x="13511" y="8706"/>
                  </a:cubicBezTo>
                  <a:cubicBezTo>
                    <a:pt x="14592" y="4923"/>
                    <a:pt x="11349" y="599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8034267" y="1707449"/>
              <a:ext cx="22409" cy="20476"/>
            </a:xfrm>
            <a:custGeom>
              <a:avLst/>
              <a:gdLst>
                <a:gd name="connsiteX0" fmla="*/ 5446 w 13011"/>
                <a:gd name="connsiteY0" fmla="*/ 0 h 11889"/>
                <a:gd name="connsiteX1" fmla="*/ 41 w 13011"/>
                <a:gd name="connsiteY1" fmla="*/ 4323 h 11889"/>
                <a:gd name="connsiteX2" fmla="*/ 7607 w 13011"/>
                <a:gd name="connsiteY2" fmla="*/ 11889 h 11889"/>
                <a:gd name="connsiteX3" fmla="*/ 13011 w 13011"/>
                <a:gd name="connsiteY3" fmla="*/ 7566 h 11889"/>
                <a:gd name="connsiteX4" fmla="*/ 5446 w 13011"/>
                <a:gd name="connsiteY4" fmla="*/ 0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11" h="11889">
                  <a:moveTo>
                    <a:pt x="5446" y="0"/>
                  </a:moveTo>
                  <a:cubicBezTo>
                    <a:pt x="2744" y="0"/>
                    <a:pt x="582" y="2162"/>
                    <a:pt x="41" y="4323"/>
                  </a:cubicBezTo>
                  <a:cubicBezTo>
                    <a:pt x="-499" y="7025"/>
                    <a:pt x="4365" y="11889"/>
                    <a:pt x="7607" y="11889"/>
                  </a:cubicBezTo>
                  <a:cubicBezTo>
                    <a:pt x="10309" y="11889"/>
                    <a:pt x="11931" y="10268"/>
                    <a:pt x="13011" y="7566"/>
                  </a:cubicBezTo>
                  <a:cubicBezTo>
                    <a:pt x="12471" y="3783"/>
                    <a:pt x="9229" y="0"/>
                    <a:pt x="544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8616070" y="1706519"/>
              <a:ext cx="24198" cy="25247"/>
            </a:xfrm>
            <a:custGeom>
              <a:avLst/>
              <a:gdLst>
                <a:gd name="connsiteX0" fmla="*/ 6485 w 14050"/>
                <a:gd name="connsiteY0" fmla="*/ 14591 h 14659"/>
                <a:gd name="connsiteX1" fmla="*/ 14051 w 14050"/>
                <a:gd name="connsiteY1" fmla="*/ 8106 h 14659"/>
                <a:gd name="connsiteX2" fmla="*/ 7025 w 14050"/>
                <a:gd name="connsiteY2" fmla="*/ 0 h 14659"/>
                <a:gd name="connsiteX3" fmla="*/ 0 w 14050"/>
                <a:gd name="connsiteY3" fmla="*/ 8106 h 14659"/>
                <a:gd name="connsiteX4" fmla="*/ 6485 w 14050"/>
                <a:gd name="connsiteY4" fmla="*/ 14591 h 1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59">
                  <a:moveTo>
                    <a:pt x="6485" y="14591"/>
                  </a:moveTo>
                  <a:cubicBezTo>
                    <a:pt x="10268" y="15132"/>
                    <a:pt x="14051" y="12430"/>
                    <a:pt x="14051" y="8106"/>
                  </a:cubicBezTo>
                  <a:cubicBezTo>
                    <a:pt x="14051" y="4323"/>
                    <a:pt x="10809" y="0"/>
                    <a:pt x="7025" y="0"/>
                  </a:cubicBezTo>
                  <a:cubicBezTo>
                    <a:pt x="3242" y="0"/>
                    <a:pt x="0" y="4323"/>
                    <a:pt x="0" y="8106"/>
                  </a:cubicBezTo>
                  <a:cubicBezTo>
                    <a:pt x="1081" y="11889"/>
                    <a:pt x="3242" y="14051"/>
                    <a:pt x="6485" y="145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8785471" y="1707449"/>
              <a:ext cx="24198" cy="24562"/>
            </a:xfrm>
            <a:custGeom>
              <a:avLst/>
              <a:gdLst>
                <a:gd name="connsiteX0" fmla="*/ 14051 w 14050"/>
                <a:gd name="connsiteY0" fmla="*/ 8106 h 14261"/>
                <a:gd name="connsiteX1" fmla="*/ 7025 w 14050"/>
                <a:gd name="connsiteY1" fmla="*/ 0 h 14261"/>
                <a:gd name="connsiteX2" fmla="*/ 0 w 14050"/>
                <a:gd name="connsiteY2" fmla="*/ 7566 h 14261"/>
                <a:gd name="connsiteX3" fmla="*/ 5945 w 14050"/>
                <a:gd name="connsiteY3" fmla="*/ 14051 h 14261"/>
                <a:gd name="connsiteX4" fmla="*/ 14051 w 14050"/>
                <a:gd name="connsiteY4" fmla="*/ 8106 h 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261">
                  <a:moveTo>
                    <a:pt x="14051" y="8106"/>
                  </a:moveTo>
                  <a:cubicBezTo>
                    <a:pt x="14051" y="4323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540" y="11349"/>
                    <a:pt x="2162" y="13511"/>
                    <a:pt x="5945" y="14051"/>
                  </a:cubicBezTo>
                  <a:cubicBezTo>
                    <a:pt x="10268" y="15132"/>
                    <a:pt x="13511" y="11889"/>
                    <a:pt x="14051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8522994" y="1737234"/>
              <a:ext cx="26060" cy="24198"/>
            </a:xfrm>
            <a:custGeom>
              <a:avLst/>
              <a:gdLst>
                <a:gd name="connsiteX0" fmla="*/ 7566 w 15131"/>
                <a:gd name="connsiteY0" fmla="*/ 0 h 14050"/>
                <a:gd name="connsiteX1" fmla="*/ 0 w 15131"/>
                <a:gd name="connsiteY1" fmla="*/ 7025 h 14050"/>
                <a:gd name="connsiteX2" fmla="*/ 7566 w 15131"/>
                <a:gd name="connsiteY2" fmla="*/ 14051 h 14050"/>
                <a:gd name="connsiteX3" fmla="*/ 15132 w 15131"/>
                <a:gd name="connsiteY3" fmla="*/ 7025 h 14050"/>
                <a:gd name="connsiteX4" fmla="*/ 7566 w 15131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050">
                  <a:moveTo>
                    <a:pt x="756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0809"/>
                    <a:pt x="3242" y="14051"/>
                    <a:pt x="7566" y="14051"/>
                  </a:cubicBezTo>
                  <a:cubicBezTo>
                    <a:pt x="11349" y="14051"/>
                    <a:pt x="15132" y="10809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8420608" y="1853463"/>
              <a:ext cx="24198" cy="25249"/>
            </a:xfrm>
            <a:custGeom>
              <a:avLst/>
              <a:gdLst>
                <a:gd name="connsiteX0" fmla="*/ 7566 w 14050"/>
                <a:gd name="connsiteY0" fmla="*/ 14660 h 14660"/>
                <a:gd name="connsiteX1" fmla="*/ 14051 w 14050"/>
                <a:gd name="connsiteY1" fmla="*/ 6554 h 14660"/>
                <a:gd name="connsiteX2" fmla="*/ 6485 w 14050"/>
                <a:gd name="connsiteY2" fmla="*/ 69 h 14660"/>
                <a:gd name="connsiteX3" fmla="*/ 0 w 14050"/>
                <a:gd name="connsiteY3" fmla="*/ 7634 h 14660"/>
                <a:gd name="connsiteX4" fmla="*/ 7566 w 14050"/>
                <a:gd name="connsiteY4" fmla="*/ 1466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60">
                  <a:moveTo>
                    <a:pt x="7566" y="14660"/>
                  </a:moveTo>
                  <a:cubicBezTo>
                    <a:pt x="11349" y="14120"/>
                    <a:pt x="14051" y="10877"/>
                    <a:pt x="14051" y="6554"/>
                  </a:cubicBezTo>
                  <a:cubicBezTo>
                    <a:pt x="14051" y="2230"/>
                    <a:pt x="10809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540" y="11417"/>
                    <a:pt x="4323" y="14660"/>
                    <a:pt x="7566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9279348" y="2132723"/>
              <a:ext cx="23632" cy="25307"/>
            </a:xfrm>
            <a:custGeom>
              <a:avLst/>
              <a:gdLst>
                <a:gd name="connsiteX0" fmla="*/ 6155 w 13721"/>
                <a:gd name="connsiteY0" fmla="*/ 52 h 14694"/>
                <a:gd name="connsiteX1" fmla="*/ 211 w 13721"/>
                <a:gd name="connsiteY1" fmla="*/ 8698 h 14694"/>
                <a:gd name="connsiteX2" fmla="*/ 6696 w 13721"/>
                <a:gd name="connsiteY2" fmla="*/ 14643 h 14694"/>
                <a:gd name="connsiteX3" fmla="*/ 13721 w 13721"/>
                <a:gd name="connsiteY3" fmla="*/ 7077 h 14694"/>
                <a:gd name="connsiteX4" fmla="*/ 6155 w 13721"/>
                <a:gd name="connsiteY4" fmla="*/ 52 h 1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1" h="14694">
                  <a:moveTo>
                    <a:pt x="6155" y="52"/>
                  </a:moveTo>
                  <a:cubicBezTo>
                    <a:pt x="2373" y="592"/>
                    <a:pt x="-870" y="4915"/>
                    <a:pt x="211" y="8698"/>
                  </a:cubicBezTo>
                  <a:cubicBezTo>
                    <a:pt x="751" y="12482"/>
                    <a:pt x="2913" y="14643"/>
                    <a:pt x="6696" y="14643"/>
                  </a:cubicBezTo>
                  <a:cubicBezTo>
                    <a:pt x="10479" y="15184"/>
                    <a:pt x="13721" y="11401"/>
                    <a:pt x="13721" y="7077"/>
                  </a:cubicBezTo>
                  <a:cubicBezTo>
                    <a:pt x="13181" y="3294"/>
                    <a:pt x="9938" y="-489"/>
                    <a:pt x="615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9086938" y="2155979"/>
              <a:ext cx="25232" cy="23785"/>
            </a:xfrm>
            <a:custGeom>
              <a:avLst/>
              <a:gdLst>
                <a:gd name="connsiteX0" fmla="*/ 14651 w 14650"/>
                <a:gd name="connsiteY0" fmla="*/ 6544 h 13810"/>
                <a:gd name="connsiteX1" fmla="*/ 6544 w 14650"/>
                <a:gd name="connsiteY1" fmla="*/ 59 h 13810"/>
                <a:gd name="connsiteX2" fmla="*/ 59 w 14650"/>
                <a:gd name="connsiteY2" fmla="*/ 8166 h 13810"/>
                <a:gd name="connsiteX3" fmla="*/ 8706 w 14650"/>
                <a:gd name="connsiteY3" fmla="*/ 13570 h 13810"/>
                <a:gd name="connsiteX4" fmla="*/ 14651 w 14650"/>
                <a:gd name="connsiteY4" fmla="*/ 6544 h 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810">
                  <a:moveTo>
                    <a:pt x="14651" y="6544"/>
                  </a:moveTo>
                  <a:cubicBezTo>
                    <a:pt x="14651" y="2761"/>
                    <a:pt x="10868" y="-481"/>
                    <a:pt x="6544" y="59"/>
                  </a:cubicBezTo>
                  <a:cubicBezTo>
                    <a:pt x="2761" y="599"/>
                    <a:pt x="-481" y="4383"/>
                    <a:pt x="59" y="8166"/>
                  </a:cubicBezTo>
                  <a:cubicBezTo>
                    <a:pt x="600" y="11949"/>
                    <a:pt x="4923" y="14651"/>
                    <a:pt x="8706" y="13570"/>
                  </a:cubicBezTo>
                  <a:cubicBezTo>
                    <a:pt x="12489" y="12489"/>
                    <a:pt x="14651" y="10327"/>
                    <a:pt x="1465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8604782" y="2197035"/>
              <a:ext cx="25249" cy="23387"/>
            </a:xfrm>
            <a:custGeom>
              <a:avLst/>
              <a:gdLst>
                <a:gd name="connsiteX0" fmla="*/ 6554 w 14660"/>
                <a:gd name="connsiteY0" fmla="*/ 0 h 13579"/>
                <a:gd name="connsiteX1" fmla="*/ 68 w 14660"/>
                <a:gd name="connsiteY1" fmla="*/ 7566 h 13579"/>
                <a:gd name="connsiteX2" fmla="*/ 8715 w 14660"/>
                <a:gd name="connsiteY2" fmla="*/ 13511 h 13579"/>
                <a:gd name="connsiteX3" fmla="*/ 14660 w 14660"/>
                <a:gd name="connsiteY3" fmla="*/ 7026 h 13579"/>
                <a:gd name="connsiteX4" fmla="*/ 6554 w 14660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79">
                  <a:moveTo>
                    <a:pt x="6554" y="0"/>
                  </a:moveTo>
                  <a:cubicBezTo>
                    <a:pt x="2230" y="0"/>
                    <a:pt x="-472" y="3243"/>
                    <a:pt x="68" y="7566"/>
                  </a:cubicBezTo>
                  <a:cubicBezTo>
                    <a:pt x="609" y="11349"/>
                    <a:pt x="4392" y="14051"/>
                    <a:pt x="8715" y="13511"/>
                  </a:cubicBezTo>
                  <a:cubicBezTo>
                    <a:pt x="12498" y="12970"/>
                    <a:pt x="14119" y="10268"/>
                    <a:pt x="14660" y="7026"/>
                  </a:cubicBezTo>
                  <a:cubicBezTo>
                    <a:pt x="14119" y="3243"/>
                    <a:pt x="1033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9436600" y="2196892"/>
              <a:ext cx="23780" cy="20847"/>
            </a:xfrm>
            <a:custGeom>
              <a:avLst/>
              <a:gdLst>
                <a:gd name="connsiteX0" fmla="*/ 6183 w 13807"/>
                <a:gd name="connsiteY0" fmla="*/ 83 h 12104"/>
                <a:gd name="connsiteX1" fmla="*/ 238 w 13807"/>
                <a:gd name="connsiteY1" fmla="*/ 8189 h 12104"/>
                <a:gd name="connsiteX2" fmla="*/ 6183 w 13807"/>
                <a:gd name="connsiteY2" fmla="*/ 11972 h 12104"/>
                <a:gd name="connsiteX3" fmla="*/ 13749 w 13807"/>
                <a:gd name="connsiteY3" fmla="*/ 4947 h 12104"/>
                <a:gd name="connsiteX4" fmla="*/ 6183 w 13807"/>
                <a:gd name="connsiteY4" fmla="*/ 83 h 1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7" h="12104">
                  <a:moveTo>
                    <a:pt x="6183" y="83"/>
                  </a:moveTo>
                  <a:cubicBezTo>
                    <a:pt x="1860" y="623"/>
                    <a:pt x="-843" y="4406"/>
                    <a:pt x="238" y="8189"/>
                  </a:cubicBezTo>
                  <a:cubicBezTo>
                    <a:pt x="779" y="11432"/>
                    <a:pt x="2940" y="12513"/>
                    <a:pt x="6183" y="11972"/>
                  </a:cubicBezTo>
                  <a:cubicBezTo>
                    <a:pt x="11047" y="11432"/>
                    <a:pt x="14289" y="8189"/>
                    <a:pt x="13749" y="4947"/>
                  </a:cubicBezTo>
                  <a:cubicBezTo>
                    <a:pt x="13208" y="1704"/>
                    <a:pt x="9425" y="-458"/>
                    <a:pt x="6183" y="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8175672" y="1993077"/>
              <a:ext cx="24755" cy="24326"/>
            </a:xfrm>
            <a:custGeom>
              <a:avLst/>
              <a:gdLst>
                <a:gd name="connsiteX0" fmla="*/ 8729 w 14373"/>
                <a:gd name="connsiteY0" fmla="*/ 69 h 14124"/>
                <a:gd name="connsiteX1" fmla="*/ 83 w 14373"/>
                <a:gd name="connsiteY1" fmla="*/ 6013 h 14124"/>
                <a:gd name="connsiteX2" fmla="*/ 4946 w 14373"/>
                <a:gd name="connsiteY2" fmla="*/ 13580 h 14124"/>
                <a:gd name="connsiteX3" fmla="*/ 14134 w 14373"/>
                <a:gd name="connsiteY3" fmla="*/ 9256 h 14124"/>
                <a:gd name="connsiteX4" fmla="*/ 8729 w 14373"/>
                <a:gd name="connsiteY4" fmla="*/ 69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3" h="14124">
                  <a:moveTo>
                    <a:pt x="8729" y="69"/>
                  </a:moveTo>
                  <a:cubicBezTo>
                    <a:pt x="4946" y="-472"/>
                    <a:pt x="623" y="2230"/>
                    <a:pt x="83" y="6013"/>
                  </a:cubicBezTo>
                  <a:cubicBezTo>
                    <a:pt x="-458" y="9797"/>
                    <a:pt x="1704" y="11958"/>
                    <a:pt x="4946" y="13580"/>
                  </a:cubicBezTo>
                  <a:cubicBezTo>
                    <a:pt x="8729" y="15201"/>
                    <a:pt x="13053" y="13039"/>
                    <a:pt x="14134" y="9256"/>
                  </a:cubicBezTo>
                  <a:cubicBezTo>
                    <a:pt x="15215" y="4933"/>
                    <a:pt x="12513" y="1150"/>
                    <a:pt x="872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9684495" y="1994126"/>
              <a:ext cx="25321" cy="23370"/>
            </a:xfrm>
            <a:custGeom>
              <a:avLst/>
              <a:gdLst>
                <a:gd name="connsiteX0" fmla="*/ 7084 w 14702"/>
                <a:gd name="connsiteY0" fmla="*/ 0 h 13569"/>
                <a:gd name="connsiteX1" fmla="*/ 59 w 14702"/>
                <a:gd name="connsiteY1" fmla="*/ 7025 h 13569"/>
                <a:gd name="connsiteX2" fmla="*/ 6003 w 14702"/>
                <a:gd name="connsiteY2" fmla="*/ 13511 h 13569"/>
                <a:gd name="connsiteX3" fmla="*/ 14650 w 14702"/>
                <a:gd name="connsiteY3" fmla="*/ 7025 h 13569"/>
                <a:gd name="connsiteX4" fmla="*/ 7084 w 14702"/>
                <a:gd name="connsiteY4" fmla="*/ 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3569">
                  <a:moveTo>
                    <a:pt x="7084" y="0"/>
                  </a:moveTo>
                  <a:cubicBezTo>
                    <a:pt x="2761" y="0"/>
                    <a:pt x="-481" y="2702"/>
                    <a:pt x="59" y="7025"/>
                  </a:cubicBezTo>
                  <a:cubicBezTo>
                    <a:pt x="599" y="10809"/>
                    <a:pt x="2221" y="12970"/>
                    <a:pt x="6003" y="13511"/>
                  </a:cubicBezTo>
                  <a:cubicBezTo>
                    <a:pt x="10327" y="14051"/>
                    <a:pt x="14110" y="10809"/>
                    <a:pt x="14650" y="7025"/>
                  </a:cubicBezTo>
                  <a:cubicBezTo>
                    <a:pt x="15191" y="3243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8319995" y="2010881"/>
              <a:ext cx="23358" cy="25492"/>
            </a:xfrm>
            <a:custGeom>
              <a:avLst/>
              <a:gdLst>
                <a:gd name="connsiteX0" fmla="*/ 13563 w 13562"/>
                <a:gd name="connsiteY0" fmla="*/ 8106 h 14801"/>
                <a:gd name="connsiteX1" fmla="*/ 6537 w 13562"/>
                <a:gd name="connsiteY1" fmla="*/ 0 h 14801"/>
                <a:gd name="connsiteX2" fmla="*/ 52 w 13562"/>
                <a:gd name="connsiteY2" fmla="*/ 8106 h 14801"/>
                <a:gd name="connsiteX3" fmla="*/ 5997 w 13562"/>
                <a:gd name="connsiteY3" fmla="*/ 14592 h 14801"/>
                <a:gd name="connsiteX4" fmla="*/ 13563 w 13562"/>
                <a:gd name="connsiteY4" fmla="*/ 8106 h 1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801">
                  <a:moveTo>
                    <a:pt x="13563" y="8106"/>
                  </a:moveTo>
                  <a:cubicBezTo>
                    <a:pt x="13563" y="4324"/>
                    <a:pt x="10320" y="0"/>
                    <a:pt x="6537" y="0"/>
                  </a:cubicBezTo>
                  <a:cubicBezTo>
                    <a:pt x="3294" y="0"/>
                    <a:pt x="-489" y="4324"/>
                    <a:pt x="52" y="8106"/>
                  </a:cubicBezTo>
                  <a:cubicBezTo>
                    <a:pt x="52" y="11889"/>
                    <a:pt x="2213" y="14051"/>
                    <a:pt x="5997" y="14592"/>
                  </a:cubicBezTo>
                  <a:cubicBezTo>
                    <a:pt x="10320" y="15672"/>
                    <a:pt x="13563" y="12430"/>
                    <a:pt x="13563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8421538" y="1495114"/>
              <a:ext cx="23268" cy="24396"/>
            </a:xfrm>
            <a:custGeom>
              <a:avLst/>
              <a:gdLst>
                <a:gd name="connsiteX0" fmla="*/ 5404 w 13510"/>
                <a:gd name="connsiteY0" fmla="*/ 69 h 14165"/>
                <a:gd name="connsiteX1" fmla="*/ 0 w 13510"/>
                <a:gd name="connsiteY1" fmla="*/ 6554 h 14165"/>
                <a:gd name="connsiteX2" fmla="*/ 7025 w 13510"/>
                <a:gd name="connsiteY2" fmla="*/ 14120 h 14165"/>
                <a:gd name="connsiteX3" fmla="*/ 13511 w 13510"/>
                <a:gd name="connsiteY3" fmla="*/ 6013 h 14165"/>
                <a:gd name="connsiteX4" fmla="*/ 5404 w 13510"/>
                <a:gd name="connsiteY4" fmla="*/ 69 h 1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165">
                  <a:moveTo>
                    <a:pt x="5404" y="69"/>
                  </a:moveTo>
                  <a:cubicBezTo>
                    <a:pt x="1621" y="609"/>
                    <a:pt x="0" y="3311"/>
                    <a:pt x="0" y="6554"/>
                  </a:cubicBezTo>
                  <a:cubicBezTo>
                    <a:pt x="0" y="10337"/>
                    <a:pt x="3783" y="14660"/>
                    <a:pt x="7025" y="14120"/>
                  </a:cubicBezTo>
                  <a:cubicBezTo>
                    <a:pt x="10268" y="14120"/>
                    <a:pt x="13511" y="9797"/>
                    <a:pt x="13511" y="6013"/>
                  </a:cubicBezTo>
                  <a:cubicBezTo>
                    <a:pt x="13511" y="2230"/>
                    <a:pt x="9728" y="-472"/>
                    <a:pt x="5404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8604782" y="1521193"/>
              <a:ext cx="24317" cy="23370"/>
            </a:xfrm>
            <a:custGeom>
              <a:avLst/>
              <a:gdLst>
                <a:gd name="connsiteX0" fmla="*/ 6554 w 14119"/>
                <a:gd name="connsiteY0" fmla="*/ 13570 h 13569"/>
                <a:gd name="connsiteX1" fmla="*/ 14120 w 14119"/>
                <a:gd name="connsiteY1" fmla="*/ 6544 h 13569"/>
                <a:gd name="connsiteX2" fmla="*/ 6013 w 14119"/>
                <a:gd name="connsiteY2" fmla="*/ 59 h 13569"/>
                <a:gd name="connsiteX3" fmla="*/ 69 w 14119"/>
                <a:gd name="connsiteY3" fmla="*/ 8166 h 13569"/>
                <a:gd name="connsiteX4" fmla="*/ 6554 w 14119"/>
                <a:gd name="connsiteY4" fmla="*/ 1357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3569">
                  <a:moveTo>
                    <a:pt x="6554" y="13570"/>
                  </a:moveTo>
                  <a:cubicBezTo>
                    <a:pt x="10877" y="13570"/>
                    <a:pt x="14120" y="10327"/>
                    <a:pt x="14120" y="6544"/>
                  </a:cubicBezTo>
                  <a:cubicBezTo>
                    <a:pt x="14120" y="2761"/>
                    <a:pt x="9796" y="-481"/>
                    <a:pt x="6013" y="59"/>
                  </a:cubicBezTo>
                  <a:cubicBezTo>
                    <a:pt x="2231" y="599"/>
                    <a:pt x="-471" y="3842"/>
                    <a:pt x="69" y="8166"/>
                  </a:cubicBezTo>
                  <a:cubicBezTo>
                    <a:pt x="609" y="11949"/>
                    <a:pt x="2771" y="13570"/>
                    <a:pt x="6554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8998617" y="1521294"/>
              <a:ext cx="25538" cy="23268"/>
            </a:xfrm>
            <a:custGeom>
              <a:avLst/>
              <a:gdLst>
                <a:gd name="connsiteX0" fmla="*/ 14592 w 14828"/>
                <a:gd name="connsiteY0" fmla="*/ 5404 h 13510"/>
                <a:gd name="connsiteX1" fmla="*/ 7566 w 14828"/>
                <a:gd name="connsiteY1" fmla="*/ 0 h 13510"/>
                <a:gd name="connsiteX2" fmla="*/ 0 w 14828"/>
                <a:gd name="connsiteY2" fmla="*/ 7025 h 13510"/>
                <a:gd name="connsiteX3" fmla="*/ 8106 w 14828"/>
                <a:gd name="connsiteY3" fmla="*/ 13511 h 13510"/>
                <a:gd name="connsiteX4" fmla="*/ 14592 w 14828"/>
                <a:gd name="connsiteY4" fmla="*/ 5404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8" h="13510">
                  <a:moveTo>
                    <a:pt x="14592" y="5404"/>
                  </a:moveTo>
                  <a:cubicBezTo>
                    <a:pt x="14051" y="1621"/>
                    <a:pt x="11349" y="0"/>
                    <a:pt x="7566" y="0"/>
                  </a:cubicBezTo>
                  <a:cubicBezTo>
                    <a:pt x="3243" y="0"/>
                    <a:pt x="0" y="3242"/>
                    <a:pt x="0" y="7025"/>
                  </a:cubicBezTo>
                  <a:cubicBezTo>
                    <a:pt x="0" y="10809"/>
                    <a:pt x="4323" y="13511"/>
                    <a:pt x="8106" y="13511"/>
                  </a:cubicBezTo>
                  <a:cubicBezTo>
                    <a:pt x="12970" y="13511"/>
                    <a:pt x="15672" y="9728"/>
                    <a:pt x="14592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9357793" y="1521294"/>
              <a:ext cx="25232" cy="23387"/>
            </a:xfrm>
            <a:custGeom>
              <a:avLst/>
              <a:gdLst>
                <a:gd name="connsiteX0" fmla="*/ 8706 w 14650"/>
                <a:gd name="connsiteY0" fmla="*/ 13511 h 13579"/>
                <a:gd name="connsiteX1" fmla="*/ 14650 w 14650"/>
                <a:gd name="connsiteY1" fmla="*/ 7025 h 13579"/>
                <a:gd name="connsiteX2" fmla="*/ 7084 w 14650"/>
                <a:gd name="connsiteY2" fmla="*/ 0 h 13579"/>
                <a:gd name="connsiteX3" fmla="*/ 59 w 14650"/>
                <a:gd name="connsiteY3" fmla="*/ 7566 h 13579"/>
                <a:gd name="connsiteX4" fmla="*/ 8706 w 14650"/>
                <a:gd name="connsiteY4" fmla="*/ 13511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579">
                  <a:moveTo>
                    <a:pt x="8706" y="13511"/>
                  </a:moveTo>
                  <a:cubicBezTo>
                    <a:pt x="12489" y="12970"/>
                    <a:pt x="14110" y="10809"/>
                    <a:pt x="14650" y="7025"/>
                  </a:cubicBezTo>
                  <a:cubicBezTo>
                    <a:pt x="14650" y="3242"/>
                    <a:pt x="11408" y="0"/>
                    <a:pt x="7084" y="0"/>
                  </a:cubicBezTo>
                  <a:cubicBezTo>
                    <a:pt x="2761" y="0"/>
                    <a:pt x="-482" y="3783"/>
                    <a:pt x="59" y="7566"/>
                  </a:cubicBezTo>
                  <a:cubicBezTo>
                    <a:pt x="599" y="11349"/>
                    <a:pt x="4382" y="14051"/>
                    <a:pt x="8706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8334046" y="1546337"/>
              <a:ext cx="24302" cy="25321"/>
            </a:xfrm>
            <a:custGeom>
              <a:avLst/>
              <a:gdLst>
                <a:gd name="connsiteX0" fmla="*/ 7025 w 14110"/>
                <a:gd name="connsiteY0" fmla="*/ 52 h 14702"/>
                <a:gd name="connsiteX1" fmla="*/ 0 w 14110"/>
                <a:gd name="connsiteY1" fmla="*/ 7617 h 14702"/>
                <a:gd name="connsiteX2" fmla="*/ 7566 w 14110"/>
                <a:gd name="connsiteY2" fmla="*/ 14643 h 14702"/>
                <a:gd name="connsiteX3" fmla="*/ 14051 w 14110"/>
                <a:gd name="connsiteY3" fmla="*/ 6537 h 14702"/>
                <a:gd name="connsiteX4" fmla="*/ 7025 w 14110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702">
                  <a:moveTo>
                    <a:pt x="7025" y="52"/>
                  </a:moveTo>
                  <a:cubicBezTo>
                    <a:pt x="3242" y="-489"/>
                    <a:pt x="0" y="3294"/>
                    <a:pt x="0" y="7617"/>
                  </a:cubicBezTo>
                  <a:cubicBezTo>
                    <a:pt x="0" y="11941"/>
                    <a:pt x="3242" y="15184"/>
                    <a:pt x="7566" y="14643"/>
                  </a:cubicBezTo>
                  <a:cubicBezTo>
                    <a:pt x="11349" y="14103"/>
                    <a:pt x="14591" y="10860"/>
                    <a:pt x="14051" y="6537"/>
                  </a:cubicBezTo>
                  <a:cubicBezTo>
                    <a:pt x="12970" y="2754"/>
                    <a:pt x="10268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8523805" y="1378887"/>
              <a:ext cx="25249" cy="24198"/>
            </a:xfrm>
            <a:custGeom>
              <a:avLst/>
              <a:gdLst>
                <a:gd name="connsiteX0" fmla="*/ 6554 w 14660"/>
                <a:gd name="connsiteY0" fmla="*/ 0 h 14050"/>
                <a:gd name="connsiteX1" fmla="*/ 68 w 14660"/>
                <a:gd name="connsiteY1" fmla="*/ 5945 h 14050"/>
                <a:gd name="connsiteX2" fmla="*/ 6554 w 14660"/>
                <a:gd name="connsiteY2" fmla="*/ 14051 h 14050"/>
                <a:gd name="connsiteX3" fmla="*/ 14660 w 14660"/>
                <a:gd name="connsiteY3" fmla="*/ 7025 h 14050"/>
                <a:gd name="connsiteX4" fmla="*/ 6554 w 14660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050">
                  <a:moveTo>
                    <a:pt x="6554" y="0"/>
                  </a:moveTo>
                  <a:cubicBezTo>
                    <a:pt x="2771" y="0"/>
                    <a:pt x="609" y="2162"/>
                    <a:pt x="68" y="5945"/>
                  </a:cubicBezTo>
                  <a:cubicBezTo>
                    <a:pt x="-472" y="10268"/>
                    <a:pt x="2230" y="13511"/>
                    <a:pt x="6554" y="14051"/>
                  </a:cubicBezTo>
                  <a:cubicBezTo>
                    <a:pt x="10337" y="14051"/>
                    <a:pt x="14660" y="10809"/>
                    <a:pt x="14660" y="7025"/>
                  </a:cubicBezTo>
                  <a:cubicBezTo>
                    <a:pt x="14660" y="324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0032615" y="1378768"/>
              <a:ext cx="25319" cy="23387"/>
            </a:xfrm>
            <a:custGeom>
              <a:avLst/>
              <a:gdLst>
                <a:gd name="connsiteX0" fmla="*/ 6537 w 14701"/>
                <a:gd name="connsiteY0" fmla="*/ 69 h 13579"/>
                <a:gd name="connsiteX1" fmla="*/ 52 w 14701"/>
                <a:gd name="connsiteY1" fmla="*/ 6554 h 13579"/>
                <a:gd name="connsiteX2" fmla="*/ 7617 w 14701"/>
                <a:gd name="connsiteY2" fmla="*/ 13580 h 13579"/>
                <a:gd name="connsiteX3" fmla="*/ 14643 w 14701"/>
                <a:gd name="connsiteY3" fmla="*/ 6013 h 13579"/>
                <a:gd name="connsiteX4" fmla="*/ 6537 w 14701"/>
                <a:gd name="connsiteY4" fmla="*/ 69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1" h="13579">
                  <a:moveTo>
                    <a:pt x="6537" y="69"/>
                  </a:moveTo>
                  <a:cubicBezTo>
                    <a:pt x="2754" y="609"/>
                    <a:pt x="592" y="2771"/>
                    <a:pt x="52" y="6554"/>
                  </a:cubicBezTo>
                  <a:cubicBezTo>
                    <a:pt x="-489" y="10337"/>
                    <a:pt x="3294" y="13580"/>
                    <a:pt x="7617" y="13580"/>
                  </a:cubicBezTo>
                  <a:cubicBezTo>
                    <a:pt x="11941" y="13580"/>
                    <a:pt x="15184" y="10337"/>
                    <a:pt x="14643" y="6013"/>
                  </a:cubicBezTo>
                  <a:cubicBezTo>
                    <a:pt x="14103" y="2230"/>
                    <a:pt x="10320" y="-472"/>
                    <a:pt x="6537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334046" y="1400176"/>
              <a:ext cx="23268" cy="25337"/>
            </a:xfrm>
            <a:custGeom>
              <a:avLst/>
              <a:gdLst>
                <a:gd name="connsiteX0" fmla="*/ 13511 w 13510"/>
                <a:gd name="connsiteY0" fmla="*/ 6554 h 14711"/>
                <a:gd name="connsiteX1" fmla="*/ 5404 w 13510"/>
                <a:gd name="connsiteY1" fmla="*/ 68 h 14711"/>
                <a:gd name="connsiteX2" fmla="*/ 0 w 13510"/>
                <a:gd name="connsiteY2" fmla="*/ 7094 h 14711"/>
                <a:gd name="connsiteX3" fmla="*/ 7025 w 13510"/>
                <a:gd name="connsiteY3" fmla="*/ 14660 h 14711"/>
                <a:gd name="connsiteX4" fmla="*/ 13511 w 13510"/>
                <a:gd name="connsiteY4" fmla="*/ 6554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11">
                  <a:moveTo>
                    <a:pt x="13511" y="6554"/>
                  </a:moveTo>
                  <a:cubicBezTo>
                    <a:pt x="12970" y="2230"/>
                    <a:pt x="9728" y="-472"/>
                    <a:pt x="5404" y="68"/>
                  </a:cubicBezTo>
                  <a:cubicBezTo>
                    <a:pt x="1621" y="609"/>
                    <a:pt x="0" y="3311"/>
                    <a:pt x="0" y="7094"/>
                  </a:cubicBezTo>
                  <a:cubicBezTo>
                    <a:pt x="0" y="11417"/>
                    <a:pt x="3242" y="15200"/>
                    <a:pt x="7025" y="14660"/>
                  </a:cubicBezTo>
                  <a:cubicBezTo>
                    <a:pt x="10268" y="14660"/>
                    <a:pt x="13511" y="10877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8002692" y="1417049"/>
              <a:ext cx="23387" cy="25540"/>
            </a:xfrm>
            <a:custGeom>
              <a:avLst/>
              <a:gdLst>
                <a:gd name="connsiteX0" fmla="*/ 7566 w 13579"/>
                <a:gd name="connsiteY0" fmla="*/ 0 h 14829"/>
                <a:gd name="connsiteX1" fmla="*/ 0 w 13579"/>
                <a:gd name="connsiteY1" fmla="*/ 7566 h 14829"/>
                <a:gd name="connsiteX2" fmla="*/ 5404 w 13579"/>
                <a:gd name="connsiteY2" fmla="*/ 14592 h 14829"/>
                <a:gd name="connsiteX3" fmla="*/ 13511 w 13579"/>
                <a:gd name="connsiteY3" fmla="*/ 8647 h 14829"/>
                <a:gd name="connsiteX4" fmla="*/ 7566 w 13579"/>
                <a:gd name="connsiteY4" fmla="*/ 0 h 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829">
                  <a:moveTo>
                    <a:pt x="7566" y="0"/>
                  </a:moveTo>
                  <a:cubicBezTo>
                    <a:pt x="3783" y="0"/>
                    <a:pt x="541" y="3243"/>
                    <a:pt x="0" y="7566"/>
                  </a:cubicBezTo>
                  <a:cubicBezTo>
                    <a:pt x="0" y="11349"/>
                    <a:pt x="1621" y="13511"/>
                    <a:pt x="5404" y="14592"/>
                  </a:cubicBezTo>
                  <a:cubicBezTo>
                    <a:pt x="9728" y="15672"/>
                    <a:pt x="12970" y="12970"/>
                    <a:pt x="13511" y="8647"/>
                  </a:cubicBezTo>
                  <a:cubicBezTo>
                    <a:pt x="14051" y="4323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9697627" y="1622750"/>
              <a:ext cx="23590" cy="25201"/>
            </a:xfrm>
            <a:custGeom>
              <a:avLst/>
              <a:gdLst>
                <a:gd name="connsiteX0" fmla="*/ 6485 w 13697"/>
                <a:gd name="connsiteY0" fmla="*/ 0 h 14632"/>
                <a:gd name="connsiteX1" fmla="*/ 0 w 13697"/>
                <a:gd name="connsiteY1" fmla="*/ 8106 h 14632"/>
                <a:gd name="connsiteX2" fmla="*/ 6485 w 13697"/>
                <a:gd name="connsiteY2" fmla="*/ 14591 h 14632"/>
                <a:gd name="connsiteX3" fmla="*/ 13511 w 13697"/>
                <a:gd name="connsiteY3" fmla="*/ 5404 h 14632"/>
                <a:gd name="connsiteX4" fmla="*/ 6485 w 13697"/>
                <a:gd name="connsiteY4" fmla="*/ 0 h 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" h="14632">
                  <a:moveTo>
                    <a:pt x="6485" y="0"/>
                  </a:moveTo>
                  <a:cubicBezTo>
                    <a:pt x="2702" y="540"/>
                    <a:pt x="0" y="3783"/>
                    <a:pt x="0" y="8106"/>
                  </a:cubicBezTo>
                  <a:cubicBezTo>
                    <a:pt x="540" y="11889"/>
                    <a:pt x="2702" y="14051"/>
                    <a:pt x="6485" y="14591"/>
                  </a:cubicBezTo>
                  <a:cubicBezTo>
                    <a:pt x="10809" y="15132"/>
                    <a:pt x="14591" y="10268"/>
                    <a:pt x="13511" y="5404"/>
                  </a:cubicBezTo>
                  <a:cubicBezTo>
                    <a:pt x="12970" y="1621"/>
                    <a:pt x="10268" y="0"/>
                    <a:pt x="648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9239327" y="1629146"/>
              <a:ext cx="25492" cy="23387"/>
            </a:xfrm>
            <a:custGeom>
              <a:avLst/>
              <a:gdLst>
                <a:gd name="connsiteX0" fmla="*/ 6695 w 14801"/>
                <a:gd name="connsiteY0" fmla="*/ 13579 h 13579"/>
                <a:gd name="connsiteX1" fmla="*/ 14801 w 14801"/>
                <a:gd name="connsiteY1" fmla="*/ 7094 h 13579"/>
                <a:gd name="connsiteX2" fmla="*/ 7775 w 14801"/>
                <a:gd name="connsiteY2" fmla="*/ 68 h 13579"/>
                <a:gd name="connsiteX3" fmla="*/ 210 w 14801"/>
                <a:gd name="connsiteY3" fmla="*/ 6554 h 13579"/>
                <a:gd name="connsiteX4" fmla="*/ 6695 w 14801"/>
                <a:gd name="connsiteY4" fmla="*/ 13579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1" h="13579">
                  <a:moveTo>
                    <a:pt x="6695" y="13579"/>
                  </a:moveTo>
                  <a:cubicBezTo>
                    <a:pt x="10477" y="13579"/>
                    <a:pt x="14260" y="10877"/>
                    <a:pt x="14801" y="7094"/>
                  </a:cubicBezTo>
                  <a:cubicBezTo>
                    <a:pt x="14801" y="3852"/>
                    <a:pt x="11558" y="68"/>
                    <a:pt x="7775" y="68"/>
                  </a:cubicBezTo>
                  <a:cubicBezTo>
                    <a:pt x="3993" y="-472"/>
                    <a:pt x="750" y="2230"/>
                    <a:pt x="210" y="6554"/>
                  </a:cubicBezTo>
                  <a:cubicBezTo>
                    <a:pt x="-871" y="10337"/>
                    <a:pt x="2371" y="13579"/>
                    <a:pt x="6695" y="1357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9993511" y="1629089"/>
              <a:ext cx="23850" cy="23857"/>
            </a:xfrm>
            <a:custGeom>
              <a:avLst/>
              <a:gdLst>
                <a:gd name="connsiteX0" fmla="*/ 6544 w 13848"/>
                <a:gd name="connsiteY0" fmla="*/ 101 h 13852"/>
                <a:gd name="connsiteX1" fmla="*/ 59 w 13848"/>
                <a:gd name="connsiteY1" fmla="*/ 8208 h 13852"/>
                <a:gd name="connsiteX2" fmla="*/ 8706 w 13848"/>
                <a:gd name="connsiteY2" fmla="*/ 13612 h 13852"/>
                <a:gd name="connsiteX3" fmla="*/ 13570 w 13848"/>
                <a:gd name="connsiteY3" fmla="*/ 4965 h 13852"/>
                <a:gd name="connsiteX4" fmla="*/ 6544 w 13848"/>
                <a:gd name="connsiteY4" fmla="*/ 101 h 1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8" h="13852">
                  <a:moveTo>
                    <a:pt x="6544" y="101"/>
                  </a:moveTo>
                  <a:cubicBezTo>
                    <a:pt x="2761" y="642"/>
                    <a:pt x="-481" y="4425"/>
                    <a:pt x="59" y="8208"/>
                  </a:cubicBezTo>
                  <a:cubicBezTo>
                    <a:pt x="599" y="11991"/>
                    <a:pt x="4923" y="14693"/>
                    <a:pt x="8706" y="13612"/>
                  </a:cubicBezTo>
                  <a:cubicBezTo>
                    <a:pt x="12489" y="13072"/>
                    <a:pt x="14651" y="8748"/>
                    <a:pt x="13570" y="4965"/>
                  </a:cubicBezTo>
                  <a:cubicBezTo>
                    <a:pt x="12489" y="1182"/>
                    <a:pt x="10327" y="-439"/>
                    <a:pt x="6544" y="1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7989661" y="1648811"/>
              <a:ext cx="25220" cy="23268"/>
            </a:xfrm>
            <a:custGeom>
              <a:avLst/>
              <a:gdLst>
                <a:gd name="connsiteX0" fmla="*/ 0 w 14643"/>
                <a:gd name="connsiteY0" fmla="*/ 6485 h 13510"/>
                <a:gd name="connsiteX1" fmla="*/ 6485 w 14643"/>
                <a:gd name="connsiteY1" fmla="*/ 13511 h 13510"/>
                <a:gd name="connsiteX2" fmla="*/ 14591 w 14643"/>
                <a:gd name="connsiteY2" fmla="*/ 7025 h 13510"/>
                <a:gd name="connsiteX3" fmla="*/ 7566 w 14643"/>
                <a:gd name="connsiteY3" fmla="*/ 0 h 13510"/>
                <a:gd name="connsiteX4" fmla="*/ 0 w 14643"/>
                <a:gd name="connsiteY4" fmla="*/ 6485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3510">
                  <a:moveTo>
                    <a:pt x="0" y="6485"/>
                  </a:moveTo>
                  <a:cubicBezTo>
                    <a:pt x="0" y="10809"/>
                    <a:pt x="2702" y="13511"/>
                    <a:pt x="6485" y="13511"/>
                  </a:cubicBezTo>
                  <a:cubicBezTo>
                    <a:pt x="10268" y="13511"/>
                    <a:pt x="14051" y="10809"/>
                    <a:pt x="14591" y="7025"/>
                  </a:cubicBezTo>
                  <a:cubicBezTo>
                    <a:pt x="15132" y="3783"/>
                    <a:pt x="11349" y="0"/>
                    <a:pt x="7566" y="0"/>
                  </a:cubicBezTo>
                  <a:cubicBezTo>
                    <a:pt x="3242" y="0"/>
                    <a:pt x="0" y="2702"/>
                    <a:pt x="0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8744427" y="1649623"/>
              <a:ext cx="24288" cy="23387"/>
            </a:xfrm>
            <a:custGeom>
              <a:avLst/>
              <a:gdLst>
                <a:gd name="connsiteX0" fmla="*/ 14103 w 14102"/>
                <a:gd name="connsiteY0" fmla="*/ 6014 h 13579"/>
                <a:gd name="connsiteX1" fmla="*/ 5996 w 14102"/>
                <a:gd name="connsiteY1" fmla="*/ 69 h 13579"/>
                <a:gd name="connsiteX2" fmla="*/ 52 w 14102"/>
                <a:gd name="connsiteY2" fmla="*/ 6554 h 13579"/>
                <a:gd name="connsiteX3" fmla="*/ 7618 w 14102"/>
                <a:gd name="connsiteY3" fmla="*/ 13579 h 13579"/>
                <a:gd name="connsiteX4" fmla="*/ 14103 w 14102"/>
                <a:gd name="connsiteY4" fmla="*/ 6014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2" h="13579">
                  <a:moveTo>
                    <a:pt x="14103" y="6014"/>
                  </a:moveTo>
                  <a:cubicBezTo>
                    <a:pt x="14103" y="2231"/>
                    <a:pt x="10320" y="-471"/>
                    <a:pt x="5996" y="69"/>
                  </a:cubicBezTo>
                  <a:cubicBezTo>
                    <a:pt x="2213" y="609"/>
                    <a:pt x="52" y="3312"/>
                    <a:pt x="52" y="6554"/>
                  </a:cubicBezTo>
                  <a:cubicBezTo>
                    <a:pt x="-489" y="10337"/>
                    <a:pt x="3294" y="13579"/>
                    <a:pt x="7618" y="13579"/>
                  </a:cubicBezTo>
                  <a:cubicBezTo>
                    <a:pt x="11400" y="13579"/>
                    <a:pt x="14103" y="10337"/>
                    <a:pt x="14103" y="60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8245623" y="1660821"/>
              <a:ext cx="23370" cy="25629"/>
            </a:xfrm>
            <a:custGeom>
              <a:avLst/>
              <a:gdLst>
                <a:gd name="connsiteX0" fmla="*/ 5404 w 13569"/>
                <a:gd name="connsiteY0" fmla="*/ 14643 h 14881"/>
                <a:gd name="connsiteX1" fmla="*/ 13511 w 13569"/>
                <a:gd name="connsiteY1" fmla="*/ 8698 h 14881"/>
                <a:gd name="connsiteX2" fmla="*/ 7566 w 13569"/>
                <a:gd name="connsiteY2" fmla="*/ 52 h 14881"/>
                <a:gd name="connsiteX3" fmla="*/ 0 w 13569"/>
                <a:gd name="connsiteY3" fmla="*/ 7618 h 14881"/>
                <a:gd name="connsiteX4" fmla="*/ 5404 w 13569"/>
                <a:gd name="connsiteY4" fmla="*/ 14643 h 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81">
                  <a:moveTo>
                    <a:pt x="5404" y="14643"/>
                  </a:moveTo>
                  <a:cubicBezTo>
                    <a:pt x="9728" y="15724"/>
                    <a:pt x="12970" y="13022"/>
                    <a:pt x="13511" y="8698"/>
                  </a:cubicBezTo>
                  <a:cubicBezTo>
                    <a:pt x="14051" y="4375"/>
                    <a:pt x="10809" y="592"/>
                    <a:pt x="7566" y="52"/>
                  </a:cubicBezTo>
                  <a:cubicBezTo>
                    <a:pt x="3783" y="-489"/>
                    <a:pt x="540" y="3294"/>
                    <a:pt x="0" y="7618"/>
                  </a:cubicBezTo>
                  <a:cubicBezTo>
                    <a:pt x="0" y="11400"/>
                    <a:pt x="1621" y="13562"/>
                    <a:pt x="5404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8097528" y="1680457"/>
              <a:ext cx="23370" cy="26062"/>
            </a:xfrm>
            <a:custGeom>
              <a:avLst/>
              <a:gdLst>
                <a:gd name="connsiteX0" fmla="*/ 13570 w 13569"/>
                <a:gd name="connsiteY0" fmla="*/ 8106 h 15132"/>
                <a:gd name="connsiteX1" fmla="*/ 7085 w 13569"/>
                <a:gd name="connsiteY1" fmla="*/ 0 h 15132"/>
                <a:gd name="connsiteX2" fmla="*/ 59 w 13569"/>
                <a:gd name="connsiteY2" fmla="*/ 7566 h 15132"/>
                <a:gd name="connsiteX3" fmla="*/ 6544 w 13569"/>
                <a:gd name="connsiteY3" fmla="*/ 15132 h 15132"/>
                <a:gd name="connsiteX4" fmla="*/ 13570 w 13569"/>
                <a:gd name="connsiteY4" fmla="*/ 8106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32">
                  <a:moveTo>
                    <a:pt x="13570" y="8106"/>
                  </a:moveTo>
                  <a:cubicBezTo>
                    <a:pt x="13570" y="4324"/>
                    <a:pt x="10327" y="541"/>
                    <a:pt x="7085" y="0"/>
                  </a:cubicBezTo>
                  <a:cubicBezTo>
                    <a:pt x="3842" y="0"/>
                    <a:pt x="599" y="3783"/>
                    <a:pt x="59" y="7566"/>
                  </a:cubicBezTo>
                  <a:cubicBezTo>
                    <a:pt x="-481" y="11889"/>
                    <a:pt x="2761" y="15132"/>
                    <a:pt x="6544" y="15132"/>
                  </a:cubicBezTo>
                  <a:cubicBezTo>
                    <a:pt x="10327" y="15132"/>
                    <a:pt x="13570" y="12430"/>
                    <a:pt x="1357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8333116" y="1693488"/>
              <a:ext cx="24200" cy="25249"/>
            </a:xfrm>
            <a:custGeom>
              <a:avLst/>
              <a:gdLst>
                <a:gd name="connsiteX0" fmla="*/ 7025 w 14051"/>
                <a:gd name="connsiteY0" fmla="*/ 0 h 14660"/>
                <a:gd name="connsiteX1" fmla="*/ 0 w 14051"/>
                <a:gd name="connsiteY1" fmla="*/ 8106 h 14660"/>
                <a:gd name="connsiteX2" fmla="*/ 5945 w 14051"/>
                <a:gd name="connsiteY2" fmla="*/ 14592 h 14660"/>
                <a:gd name="connsiteX3" fmla="*/ 14051 w 14051"/>
                <a:gd name="connsiteY3" fmla="*/ 8106 h 14660"/>
                <a:gd name="connsiteX4" fmla="*/ 7025 w 14051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4660">
                  <a:moveTo>
                    <a:pt x="7025" y="0"/>
                  </a:moveTo>
                  <a:cubicBezTo>
                    <a:pt x="3243" y="0"/>
                    <a:pt x="0" y="3783"/>
                    <a:pt x="0" y="8106"/>
                  </a:cubicBezTo>
                  <a:cubicBezTo>
                    <a:pt x="0" y="11889"/>
                    <a:pt x="2162" y="14051"/>
                    <a:pt x="5945" y="14592"/>
                  </a:cubicBezTo>
                  <a:cubicBezTo>
                    <a:pt x="10268" y="15132"/>
                    <a:pt x="13511" y="12430"/>
                    <a:pt x="14051" y="8106"/>
                  </a:cubicBezTo>
                  <a:cubicBezTo>
                    <a:pt x="14051" y="432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8421420" y="1694330"/>
              <a:ext cx="23387" cy="25220"/>
            </a:xfrm>
            <a:custGeom>
              <a:avLst/>
              <a:gdLst>
                <a:gd name="connsiteX0" fmla="*/ 13579 w 13579"/>
                <a:gd name="connsiteY0" fmla="*/ 7618 h 14643"/>
                <a:gd name="connsiteX1" fmla="*/ 6554 w 13579"/>
                <a:gd name="connsiteY1" fmla="*/ 52 h 14643"/>
                <a:gd name="connsiteX2" fmla="*/ 69 w 13579"/>
                <a:gd name="connsiteY2" fmla="*/ 6537 h 14643"/>
                <a:gd name="connsiteX3" fmla="*/ 6014 w 13579"/>
                <a:gd name="connsiteY3" fmla="*/ 14643 h 14643"/>
                <a:gd name="connsiteX4" fmla="*/ 13579 w 13579"/>
                <a:gd name="connsiteY4" fmla="*/ 7618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643">
                  <a:moveTo>
                    <a:pt x="13579" y="7618"/>
                  </a:moveTo>
                  <a:cubicBezTo>
                    <a:pt x="13579" y="3294"/>
                    <a:pt x="9796" y="-489"/>
                    <a:pt x="6554" y="52"/>
                  </a:cubicBezTo>
                  <a:cubicBezTo>
                    <a:pt x="3312" y="592"/>
                    <a:pt x="609" y="2754"/>
                    <a:pt x="69" y="6537"/>
                  </a:cubicBezTo>
                  <a:cubicBezTo>
                    <a:pt x="-471" y="10320"/>
                    <a:pt x="2231" y="14103"/>
                    <a:pt x="6014" y="14643"/>
                  </a:cubicBezTo>
                  <a:cubicBezTo>
                    <a:pt x="10337" y="14643"/>
                    <a:pt x="13579" y="11941"/>
                    <a:pt x="13579" y="76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8321015" y="1616115"/>
              <a:ext cx="23268" cy="25337"/>
            </a:xfrm>
            <a:custGeom>
              <a:avLst/>
              <a:gdLst>
                <a:gd name="connsiteX0" fmla="*/ 7025 w 13510"/>
                <a:gd name="connsiteY0" fmla="*/ 14660 h 14711"/>
                <a:gd name="connsiteX1" fmla="*/ 13511 w 13510"/>
                <a:gd name="connsiteY1" fmla="*/ 6554 h 14711"/>
                <a:gd name="connsiteX2" fmla="*/ 6485 w 13510"/>
                <a:gd name="connsiteY2" fmla="*/ 69 h 14711"/>
                <a:gd name="connsiteX3" fmla="*/ 0 w 13510"/>
                <a:gd name="connsiteY3" fmla="*/ 7634 h 14711"/>
                <a:gd name="connsiteX4" fmla="*/ 7025 w 13510"/>
                <a:gd name="connsiteY4" fmla="*/ 14660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11">
                  <a:moveTo>
                    <a:pt x="7025" y="14660"/>
                  </a:moveTo>
                  <a:cubicBezTo>
                    <a:pt x="10268" y="14120"/>
                    <a:pt x="13511" y="10336"/>
                    <a:pt x="13511" y="6554"/>
                  </a:cubicBezTo>
                  <a:cubicBezTo>
                    <a:pt x="13511" y="2230"/>
                    <a:pt x="10268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0" y="11417"/>
                    <a:pt x="3242" y="15200"/>
                    <a:pt x="7025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8056675" y="1616115"/>
              <a:ext cx="23370" cy="25337"/>
            </a:xfrm>
            <a:custGeom>
              <a:avLst/>
              <a:gdLst>
                <a:gd name="connsiteX0" fmla="*/ 13511 w 13569"/>
                <a:gd name="connsiteY0" fmla="*/ 6554 h 14711"/>
                <a:gd name="connsiteX1" fmla="*/ 6485 w 13569"/>
                <a:gd name="connsiteY1" fmla="*/ 69 h 14711"/>
                <a:gd name="connsiteX2" fmla="*/ 0 w 13569"/>
                <a:gd name="connsiteY2" fmla="*/ 7634 h 14711"/>
                <a:gd name="connsiteX3" fmla="*/ 7026 w 13569"/>
                <a:gd name="connsiteY3" fmla="*/ 14660 h 14711"/>
                <a:gd name="connsiteX4" fmla="*/ 13511 w 13569"/>
                <a:gd name="connsiteY4" fmla="*/ 6554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711">
                  <a:moveTo>
                    <a:pt x="13511" y="6554"/>
                  </a:moveTo>
                  <a:cubicBezTo>
                    <a:pt x="13511" y="2230"/>
                    <a:pt x="10268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541" y="11417"/>
                    <a:pt x="3783" y="15200"/>
                    <a:pt x="7026" y="14660"/>
                  </a:cubicBezTo>
                  <a:cubicBezTo>
                    <a:pt x="10809" y="14660"/>
                    <a:pt x="14051" y="10877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8878547" y="1316383"/>
              <a:ext cx="22338" cy="18001"/>
            </a:xfrm>
            <a:custGeom>
              <a:avLst/>
              <a:gdLst>
                <a:gd name="connsiteX0" fmla="*/ 0 w 12970"/>
                <a:gd name="connsiteY0" fmla="*/ 5487 h 10452"/>
                <a:gd name="connsiteX1" fmla="*/ 6485 w 12970"/>
                <a:gd name="connsiteY1" fmla="*/ 10351 h 10452"/>
                <a:gd name="connsiteX2" fmla="*/ 12970 w 12970"/>
                <a:gd name="connsiteY2" fmla="*/ 4947 h 10452"/>
                <a:gd name="connsiteX3" fmla="*/ 6485 w 12970"/>
                <a:gd name="connsiteY3" fmla="*/ 83 h 10452"/>
                <a:gd name="connsiteX4" fmla="*/ 0 w 12970"/>
                <a:gd name="connsiteY4" fmla="*/ 5487 h 1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0" h="10452">
                  <a:moveTo>
                    <a:pt x="0" y="5487"/>
                  </a:moveTo>
                  <a:cubicBezTo>
                    <a:pt x="0" y="9270"/>
                    <a:pt x="3242" y="10891"/>
                    <a:pt x="6485" y="10351"/>
                  </a:cubicBezTo>
                  <a:cubicBezTo>
                    <a:pt x="10268" y="10351"/>
                    <a:pt x="12430" y="8189"/>
                    <a:pt x="12970" y="4947"/>
                  </a:cubicBezTo>
                  <a:cubicBezTo>
                    <a:pt x="12970" y="1704"/>
                    <a:pt x="9728" y="-458"/>
                    <a:pt x="6485" y="83"/>
                  </a:cubicBezTo>
                  <a:cubicBezTo>
                    <a:pt x="3242" y="83"/>
                    <a:pt x="0" y="1704"/>
                    <a:pt x="0" y="54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8786282" y="953525"/>
              <a:ext cx="23387" cy="23370"/>
            </a:xfrm>
            <a:custGeom>
              <a:avLst/>
              <a:gdLst>
                <a:gd name="connsiteX0" fmla="*/ 6013 w 13579"/>
                <a:gd name="connsiteY0" fmla="*/ 13511 h 13569"/>
                <a:gd name="connsiteX1" fmla="*/ 13579 w 13579"/>
                <a:gd name="connsiteY1" fmla="*/ 7025 h 13569"/>
                <a:gd name="connsiteX2" fmla="*/ 6554 w 13579"/>
                <a:gd name="connsiteY2" fmla="*/ 0 h 13569"/>
                <a:gd name="connsiteX3" fmla="*/ 69 w 13579"/>
                <a:gd name="connsiteY3" fmla="*/ 5404 h 13569"/>
                <a:gd name="connsiteX4" fmla="*/ 6013 w 13579"/>
                <a:gd name="connsiteY4" fmla="*/ 13511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013" y="13511"/>
                  </a:moveTo>
                  <a:cubicBezTo>
                    <a:pt x="9796" y="14051"/>
                    <a:pt x="13579" y="10809"/>
                    <a:pt x="13579" y="7025"/>
                  </a:cubicBezTo>
                  <a:cubicBezTo>
                    <a:pt x="13579" y="3242"/>
                    <a:pt x="10337" y="0"/>
                    <a:pt x="6554" y="0"/>
                  </a:cubicBezTo>
                  <a:cubicBezTo>
                    <a:pt x="3311" y="0"/>
                    <a:pt x="609" y="2162"/>
                    <a:pt x="69" y="5404"/>
                  </a:cubicBezTo>
                  <a:cubicBezTo>
                    <a:pt x="-471" y="9728"/>
                    <a:pt x="2231" y="13511"/>
                    <a:pt x="6013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8618743" y="953383"/>
              <a:ext cx="22457" cy="23528"/>
            </a:xfrm>
            <a:custGeom>
              <a:avLst/>
              <a:gdLst>
                <a:gd name="connsiteX0" fmla="*/ 13039 w 13039"/>
                <a:gd name="connsiteY0" fmla="*/ 7108 h 13661"/>
                <a:gd name="connsiteX1" fmla="*/ 8175 w 13039"/>
                <a:gd name="connsiteY1" fmla="*/ 82 h 13661"/>
                <a:gd name="connsiteX2" fmla="*/ 69 w 13039"/>
                <a:gd name="connsiteY2" fmla="*/ 5486 h 13661"/>
                <a:gd name="connsiteX3" fmla="*/ 6013 w 13039"/>
                <a:gd name="connsiteY3" fmla="*/ 13593 h 13661"/>
                <a:gd name="connsiteX4" fmla="*/ 13039 w 13039"/>
                <a:gd name="connsiteY4" fmla="*/ 7108 h 1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9" h="13661">
                  <a:moveTo>
                    <a:pt x="13039" y="7108"/>
                  </a:moveTo>
                  <a:cubicBezTo>
                    <a:pt x="13039" y="3865"/>
                    <a:pt x="11958" y="1163"/>
                    <a:pt x="8175" y="82"/>
                  </a:cubicBezTo>
                  <a:cubicBezTo>
                    <a:pt x="3852" y="-458"/>
                    <a:pt x="609" y="1703"/>
                    <a:pt x="69" y="5486"/>
                  </a:cubicBezTo>
                  <a:cubicBezTo>
                    <a:pt x="-471" y="9269"/>
                    <a:pt x="2231" y="13052"/>
                    <a:pt x="6013" y="13593"/>
                  </a:cubicBezTo>
                  <a:cubicBezTo>
                    <a:pt x="9256" y="14133"/>
                    <a:pt x="12499" y="11431"/>
                    <a:pt x="13039" y="71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8421449" y="940494"/>
              <a:ext cx="23459" cy="23409"/>
            </a:xfrm>
            <a:custGeom>
              <a:avLst/>
              <a:gdLst>
                <a:gd name="connsiteX0" fmla="*/ 7077 w 13621"/>
                <a:gd name="connsiteY0" fmla="*/ 0 h 13592"/>
                <a:gd name="connsiteX1" fmla="*/ 52 w 13621"/>
                <a:gd name="connsiteY1" fmla="*/ 7026 h 13592"/>
                <a:gd name="connsiteX2" fmla="*/ 5456 w 13621"/>
                <a:gd name="connsiteY2" fmla="*/ 13511 h 13592"/>
                <a:gd name="connsiteX3" fmla="*/ 13562 w 13621"/>
                <a:gd name="connsiteY3" fmla="*/ 7566 h 13592"/>
                <a:gd name="connsiteX4" fmla="*/ 7077 w 13621"/>
                <a:gd name="connsiteY4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92">
                  <a:moveTo>
                    <a:pt x="7077" y="0"/>
                  </a:moveTo>
                  <a:cubicBezTo>
                    <a:pt x="3294" y="0"/>
                    <a:pt x="-489" y="3783"/>
                    <a:pt x="52" y="7026"/>
                  </a:cubicBezTo>
                  <a:cubicBezTo>
                    <a:pt x="592" y="10268"/>
                    <a:pt x="2214" y="12970"/>
                    <a:pt x="5456" y="13511"/>
                  </a:cubicBezTo>
                  <a:cubicBezTo>
                    <a:pt x="9779" y="14051"/>
                    <a:pt x="13022" y="11889"/>
                    <a:pt x="13562" y="7566"/>
                  </a:cubicBezTo>
                  <a:cubicBezTo>
                    <a:pt x="14103" y="3783"/>
                    <a:pt x="10860" y="0"/>
                    <a:pt x="707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9278690" y="1737234"/>
              <a:ext cx="23459" cy="23387"/>
            </a:xfrm>
            <a:custGeom>
              <a:avLst/>
              <a:gdLst>
                <a:gd name="connsiteX0" fmla="*/ 13562 w 13621"/>
                <a:gd name="connsiteY0" fmla="*/ 7566 h 13579"/>
                <a:gd name="connsiteX1" fmla="*/ 7077 w 13621"/>
                <a:gd name="connsiteY1" fmla="*/ 0 h 13579"/>
                <a:gd name="connsiteX2" fmla="*/ 52 w 13621"/>
                <a:gd name="connsiteY2" fmla="*/ 7025 h 13579"/>
                <a:gd name="connsiteX3" fmla="*/ 5996 w 13621"/>
                <a:gd name="connsiteY3" fmla="*/ 13511 h 13579"/>
                <a:gd name="connsiteX4" fmla="*/ 13562 w 13621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79">
                  <a:moveTo>
                    <a:pt x="13562" y="7566"/>
                  </a:moveTo>
                  <a:cubicBezTo>
                    <a:pt x="14103" y="3783"/>
                    <a:pt x="10860" y="0"/>
                    <a:pt x="7077" y="0"/>
                  </a:cubicBezTo>
                  <a:cubicBezTo>
                    <a:pt x="3294" y="0"/>
                    <a:pt x="-489" y="3783"/>
                    <a:pt x="52" y="7025"/>
                  </a:cubicBezTo>
                  <a:cubicBezTo>
                    <a:pt x="592" y="10268"/>
                    <a:pt x="2213" y="12970"/>
                    <a:pt x="5996" y="13511"/>
                  </a:cubicBezTo>
                  <a:cubicBezTo>
                    <a:pt x="9779" y="14051"/>
                    <a:pt x="13562" y="11349"/>
                    <a:pt x="13562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8333927" y="1906635"/>
              <a:ext cx="23387" cy="23370"/>
            </a:xfrm>
            <a:custGeom>
              <a:avLst/>
              <a:gdLst>
                <a:gd name="connsiteX0" fmla="*/ 69 w 13579"/>
                <a:gd name="connsiteY0" fmla="*/ 5404 h 13569"/>
                <a:gd name="connsiteX1" fmla="*/ 6013 w 13579"/>
                <a:gd name="connsiteY1" fmla="*/ 13511 h 13569"/>
                <a:gd name="connsiteX2" fmla="*/ 13580 w 13579"/>
                <a:gd name="connsiteY2" fmla="*/ 7025 h 13569"/>
                <a:gd name="connsiteX3" fmla="*/ 6554 w 13579"/>
                <a:gd name="connsiteY3" fmla="*/ 0 h 13569"/>
                <a:gd name="connsiteX4" fmla="*/ 69 w 13579"/>
                <a:gd name="connsiteY4" fmla="*/ 5404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9" y="5404"/>
                  </a:moveTo>
                  <a:cubicBezTo>
                    <a:pt x="-472" y="9728"/>
                    <a:pt x="2230" y="12970"/>
                    <a:pt x="6013" y="13511"/>
                  </a:cubicBezTo>
                  <a:cubicBezTo>
                    <a:pt x="9796" y="14051"/>
                    <a:pt x="13580" y="10809"/>
                    <a:pt x="13580" y="7025"/>
                  </a:cubicBezTo>
                  <a:cubicBezTo>
                    <a:pt x="13580" y="3242"/>
                    <a:pt x="10337" y="0"/>
                    <a:pt x="6554" y="0"/>
                  </a:cubicBezTo>
                  <a:cubicBezTo>
                    <a:pt x="2771" y="0"/>
                    <a:pt x="609" y="1621"/>
                    <a:pt x="69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8260373" y="1588311"/>
              <a:ext cx="22581" cy="23387"/>
            </a:xfrm>
            <a:custGeom>
              <a:avLst/>
              <a:gdLst>
                <a:gd name="connsiteX0" fmla="*/ 13052 w 13111"/>
                <a:gd name="connsiteY0" fmla="*/ 7566 h 13579"/>
                <a:gd name="connsiteX1" fmla="*/ 6567 w 13111"/>
                <a:gd name="connsiteY1" fmla="*/ 0 h 13579"/>
                <a:gd name="connsiteX2" fmla="*/ 82 w 13111"/>
                <a:gd name="connsiteY2" fmla="*/ 4864 h 13579"/>
                <a:gd name="connsiteX3" fmla="*/ 5486 w 13111"/>
                <a:gd name="connsiteY3" fmla="*/ 13511 h 13579"/>
                <a:gd name="connsiteX4" fmla="*/ 13052 w 13111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1" h="13579">
                  <a:moveTo>
                    <a:pt x="13052" y="7566"/>
                  </a:moveTo>
                  <a:cubicBezTo>
                    <a:pt x="13593" y="3783"/>
                    <a:pt x="10350" y="540"/>
                    <a:pt x="6567" y="0"/>
                  </a:cubicBezTo>
                  <a:cubicBezTo>
                    <a:pt x="3325" y="0"/>
                    <a:pt x="622" y="1081"/>
                    <a:pt x="82" y="4864"/>
                  </a:cubicBezTo>
                  <a:cubicBezTo>
                    <a:pt x="-458" y="9187"/>
                    <a:pt x="1703" y="12430"/>
                    <a:pt x="5486" y="13511"/>
                  </a:cubicBezTo>
                  <a:cubicBezTo>
                    <a:pt x="8729" y="14051"/>
                    <a:pt x="12512" y="11349"/>
                    <a:pt x="13052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10033556" y="1550990"/>
              <a:ext cx="19624" cy="22748"/>
            </a:xfrm>
            <a:custGeom>
              <a:avLst/>
              <a:gdLst>
                <a:gd name="connsiteX0" fmla="*/ 7072 w 11394"/>
                <a:gd name="connsiteY0" fmla="*/ 52 h 13208"/>
                <a:gd name="connsiteX1" fmla="*/ 46 w 11394"/>
                <a:gd name="connsiteY1" fmla="*/ 7077 h 13208"/>
                <a:gd name="connsiteX2" fmla="*/ 4369 w 11394"/>
                <a:gd name="connsiteY2" fmla="*/ 13022 h 13208"/>
                <a:gd name="connsiteX3" fmla="*/ 11395 w 11394"/>
                <a:gd name="connsiteY3" fmla="*/ 5996 h 13208"/>
                <a:gd name="connsiteX4" fmla="*/ 7072 w 11394"/>
                <a:gd name="connsiteY4" fmla="*/ 52 h 1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4" h="13208">
                  <a:moveTo>
                    <a:pt x="7072" y="52"/>
                  </a:moveTo>
                  <a:cubicBezTo>
                    <a:pt x="3829" y="-489"/>
                    <a:pt x="-494" y="3294"/>
                    <a:pt x="46" y="7077"/>
                  </a:cubicBezTo>
                  <a:cubicBezTo>
                    <a:pt x="46" y="9779"/>
                    <a:pt x="1667" y="11941"/>
                    <a:pt x="4369" y="13022"/>
                  </a:cubicBezTo>
                  <a:cubicBezTo>
                    <a:pt x="7612" y="14103"/>
                    <a:pt x="10855" y="10320"/>
                    <a:pt x="11395" y="5996"/>
                  </a:cubicBezTo>
                  <a:cubicBezTo>
                    <a:pt x="10855" y="3294"/>
                    <a:pt x="8693" y="592"/>
                    <a:pt x="7072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8245623" y="1521294"/>
              <a:ext cx="23370" cy="23387"/>
            </a:xfrm>
            <a:custGeom>
              <a:avLst/>
              <a:gdLst>
                <a:gd name="connsiteX0" fmla="*/ 13511 w 13569"/>
                <a:gd name="connsiteY0" fmla="*/ 7566 h 13579"/>
                <a:gd name="connsiteX1" fmla="*/ 7025 w 13569"/>
                <a:gd name="connsiteY1" fmla="*/ 0 h 13579"/>
                <a:gd name="connsiteX2" fmla="*/ 0 w 13569"/>
                <a:gd name="connsiteY2" fmla="*/ 7025 h 13579"/>
                <a:gd name="connsiteX3" fmla="*/ 5945 w 13569"/>
                <a:gd name="connsiteY3" fmla="*/ 13511 h 13579"/>
                <a:gd name="connsiteX4" fmla="*/ 13511 w 13569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3579">
                  <a:moveTo>
                    <a:pt x="13511" y="7566"/>
                  </a:moveTo>
                  <a:cubicBezTo>
                    <a:pt x="14051" y="3783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025"/>
                  </a:cubicBezTo>
                  <a:cubicBezTo>
                    <a:pt x="0" y="10268"/>
                    <a:pt x="2162" y="12970"/>
                    <a:pt x="5945" y="13511"/>
                  </a:cubicBezTo>
                  <a:cubicBezTo>
                    <a:pt x="9728" y="14051"/>
                    <a:pt x="13511" y="11349"/>
                    <a:pt x="13511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9279299" y="1379729"/>
              <a:ext cx="23678" cy="23459"/>
            </a:xfrm>
            <a:custGeom>
              <a:avLst/>
              <a:gdLst>
                <a:gd name="connsiteX0" fmla="*/ 6183 w 13748"/>
                <a:gd name="connsiteY0" fmla="*/ 13562 h 13621"/>
                <a:gd name="connsiteX1" fmla="*/ 13749 w 13748"/>
                <a:gd name="connsiteY1" fmla="*/ 7077 h 13621"/>
                <a:gd name="connsiteX2" fmla="*/ 6724 w 13748"/>
                <a:gd name="connsiteY2" fmla="*/ 52 h 13621"/>
                <a:gd name="connsiteX3" fmla="*/ 238 w 13748"/>
                <a:gd name="connsiteY3" fmla="*/ 5997 h 13621"/>
                <a:gd name="connsiteX4" fmla="*/ 6183 w 13748"/>
                <a:gd name="connsiteY4" fmla="*/ 13562 h 1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8" h="13621">
                  <a:moveTo>
                    <a:pt x="6183" y="13562"/>
                  </a:moveTo>
                  <a:cubicBezTo>
                    <a:pt x="9966" y="14103"/>
                    <a:pt x="13749" y="10860"/>
                    <a:pt x="13749" y="7077"/>
                  </a:cubicBezTo>
                  <a:cubicBezTo>
                    <a:pt x="13749" y="3294"/>
                    <a:pt x="10507" y="-489"/>
                    <a:pt x="6724" y="52"/>
                  </a:cubicBezTo>
                  <a:cubicBezTo>
                    <a:pt x="3481" y="592"/>
                    <a:pt x="779" y="2214"/>
                    <a:pt x="238" y="5997"/>
                  </a:cubicBezTo>
                  <a:cubicBezTo>
                    <a:pt x="-843" y="9239"/>
                    <a:pt x="1860" y="13022"/>
                    <a:pt x="6183" y="1356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8423078" y="582146"/>
              <a:ext cx="18937" cy="19648"/>
            </a:xfrm>
            <a:custGeom>
              <a:avLst/>
              <a:gdLst>
                <a:gd name="connsiteX0" fmla="*/ 7212 w 10995"/>
                <a:gd name="connsiteY0" fmla="*/ 11349 h 11408"/>
                <a:gd name="connsiteX1" fmla="*/ 10995 w 10995"/>
                <a:gd name="connsiteY1" fmla="*/ 5404 h 11408"/>
                <a:gd name="connsiteX2" fmla="*/ 5051 w 10995"/>
                <a:gd name="connsiteY2" fmla="*/ 0 h 11408"/>
                <a:gd name="connsiteX3" fmla="*/ 187 w 10995"/>
                <a:gd name="connsiteY3" fmla="*/ 4864 h 11408"/>
                <a:gd name="connsiteX4" fmla="*/ 7212 w 10995"/>
                <a:gd name="connsiteY4" fmla="*/ 11349 h 1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" h="11408">
                  <a:moveTo>
                    <a:pt x="7212" y="11349"/>
                  </a:moveTo>
                  <a:cubicBezTo>
                    <a:pt x="10455" y="10809"/>
                    <a:pt x="10995" y="8106"/>
                    <a:pt x="10995" y="5404"/>
                  </a:cubicBezTo>
                  <a:cubicBezTo>
                    <a:pt x="10995" y="1081"/>
                    <a:pt x="8293" y="541"/>
                    <a:pt x="5051" y="0"/>
                  </a:cubicBezTo>
                  <a:cubicBezTo>
                    <a:pt x="2348" y="541"/>
                    <a:pt x="187" y="1622"/>
                    <a:pt x="187" y="4864"/>
                  </a:cubicBezTo>
                  <a:cubicBezTo>
                    <a:pt x="-894" y="8647"/>
                    <a:pt x="2889" y="11889"/>
                    <a:pt x="7212" y="1134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8333905" y="582057"/>
              <a:ext cx="22569" cy="23475"/>
            </a:xfrm>
            <a:custGeom>
              <a:avLst/>
              <a:gdLst>
                <a:gd name="connsiteX0" fmla="*/ 82 w 13104"/>
                <a:gd name="connsiteY0" fmla="*/ 5456 h 13630"/>
                <a:gd name="connsiteX1" fmla="*/ 5486 w 13104"/>
                <a:gd name="connsiteY1" fmla="*/ 13562 h 13630"/>
                <a:gd name="connsiteX2" fmla="*/ 13052 w 13104"/>
                <a:gd name="connsiteY2" fmla="*/ 7078 h 13630"/>
                <a:gd name="connsiteX3" fmla="*/ 6027 w 13104"/>
                <a:gd name="connsiteY3" fmla="*/ 52 h 13630"/>
                <a:gd name="connsiteX4" fmla="*/ 82 w 13104"/>
                <a:gd name="connsiteY4" fmla="*/ 5456 h 1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4" h="13630">
                  <a:moveTo>
                    <a:pt x="82" y="5456"/>
                  </a:moveTo>
                  <a:cubicBezTo>
                    <a:pt x="-458" y="9780"/>
                    <a:pt x="1703" y="13022"/>
                    <a:pt x="5486" y="13562"/>
                  </a:cubicBezTo>
                  <a:cubicBezTo>
                    <a:pt x="9269" y="14103"/>
                    <a:pt x="13052" y="11401"/>
                    <a:pt x="13052" y="7078"/>
                  </a:cubicBezTo>
                  <a:cubicBezTo>
                    <a:pt x="13593" y="3294"/>
                    <a:pt x="9810" y="-489"/>
                    <a:pt x="6027" y="52"/>
                  </a:cubicBezTo>
                  <a:cubicBezTo>
                    <a:pt x="3325" y="52"/>
                    <a:pt x="623" y="1673"/>
                    <a:pt x="82" y="54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9332765" y="440527"/>
              <a:ext cx="23358" cy="23499"/>
            </a:xfrm>
            <a:custGeom>
              <a:avLst/>
              <a:gdLst>
                <a:gd name="connsiteX0" fmla="*/ 6485 w 13562"/>
                <a:gd name="connsiteY0" fmla="*/ 13593 h 13644"/>
                <a:gd name="connsiteX1" fmla="*/ 13511 w 13562"/>
                <a:gd name="connsiteY1" fmla="*/ 6567 h 13644"/>
                <a:gd name="connsiteX2" fmla="*/ 8106 w 13562"/>
                <a:gd name="connsiteY2" fmla="*/ 82 h 13644"/>
                <a:gd name="connsiteX3" fmla="*/ 0 w 13562"/>
                <a:gd name="connsiteY3" fmla="*/ 5486 h 13644"/>
                <a:gd name="connsiteX4" fmla="*/ 6485 w 13562"/>
                <a:gd name="connsiteY4" fmla="*/ 13593 h 1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3644">
                  <a:moveTo>
                    <a:pt x="6485" y="13593"/>
                  </a:moveTo>
                  <a:cubicBezTo>
                    <a:pt x="10268" y="14133"/>
                    <a:pt x="14051" y="10350"/>
                    <a:pt x="13511" y="6567"/>
                  </a:cubicBezTo>
                  <a:cubicBezTo>
                    <a:pt x="13511" y="3325"/>
                    <a:pt x="11889" y="623"/>
                    <a:pt x="8106" y="82"/>
                  </a:cubicBezTo>
                  <a:cubicBezTo>
                    <a:pt x="3783" y="-458"/>
                    <a:pt x="540" y="1703"/>
                    <a:pt x="0" y="5486"/>
                  </a:cubicBezTo>
                  <a:cubicBezTo>
                    <a:pt x="0" y="9810"/>
                    <a:pt x="2702" y="13052"/>
                    <a:pt x="6485" y="135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9265659" y="2237059"/>
              <a:ext cx="23459" cy="23409"/>
            </a:xfrm>
            <a:custGeom>
              <a:avLst/>
              <a:gdLst>
                <a:gd name="connsiteX0" fmla="*/ 7077 w 13621"/>
                <a:gd name="connsiteY0" fmla="*/ 0 h 13592"/>
                <a:gd name="connsiteX1" fmla="*/ 52 w 13621"/>
                <a:gd name="connsiteY1" fmla="*/ 7025 h 13592"/>
                <a:gd name="connsiteX2" fmla="*/ 5996 w 13621"/>
                <a:gd name="connsiteY2" fmla="*/ 13511 h 13592"/>
                <a:gd name="connsiteX3" fmla="*/ 13562 w 13621"/>
                <a:gd name="connsiteY3" fmla="*/ 7566 h 13592"/>
                <a:gd name="connsiteX4" fmla="*/ 7077 w 13621"/>
                <a:gd name="connsiteY4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92">
                  <a:moveTo>
                    <a:pt x="7077" y="0"/>
                  </a:moveTo>
                  <a:cubicBezTo>
                    <a:pt x="3294" y="0"/>
                    <a:pt x="-489" y="3242"/>
                    <a:pt x="52" y="7025"/>
                  </a:cubicBezTo>
                  <a:cubicBezTo>
                    <a:pt x="592" y="10268"/>
                    <a:pt x="2214" y="12970"/>
                    <a:pt x="5996" y="13511"/>
                  </a:cubicBezTo>
                  <a:cubicBezTo>
                    <a:pt x="10320" y="14051"/>
                    <a:pt x="13562" y="11889"/>
                    <a:pt x="13562" y="7566"/>
                  </a:cubicBezTo>
                  <a:cubicBezTo>
                    <a:pt x="14103" y="3242"/>
                    <a:pt x="10860" y="0"/>
                    <a:pt x="707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8333929" y="940494"/>
              <a:ext cx="23387" cy="23370"/>
            </a:xfrm>
            <a:custGeom>
              <a:avLst/>
              <a:gdLst>
                <a:gd name="connsiteX0" fmla="*/ 69 w 13579"/>
                <a:gd name="connsiteY0" fmla="*/ 7566 h 13569"/>
                <a:gd name="connsiteX1" fmla="*/ 6013 w 13579"/>
                <a:gd name="connsiteY1" fmla="*/ 13511 h 13569"/>
                <a:gd name="connsiteX2" fmla="*/ 13579 w 13579"/>
                <a:gd name="connsiteY2" fmla="*/ 7026 h 13569"/>
                <a:gd name="connsiteX3" fmla="*/ 6553 w 13579"/>
                <a:gd name="connsiteY3" fmla="*/ 0 h 13569"/>
                <a:gd name="connsiteX4" fmla="*/ 69 w 13579"/>
                <a:gd name="connsiteY4" fmla="*/ 7566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9" y="7566"/>
                  </a:moveTo>
                  <a:cubicBezTo>
                    <a:pt x="609" y="11349"/>
                    <a:pt x="2771" y="12970"/>
                    <a:pt x="6013" y="13511"/>
                  </a:cubicBezTo>
                  <a:cubicBezTo>
                    <a:pt x="9796" y="14051"/>
                    <a:pt x="13579" y="10809"/>
                    <a:pt x="13579" y="7026"/>
                  </a:cubicBezTo>
                  <a:cubicBezTo>
                    <a:pt x="13579" y="3243"/>
                    <a:pt x="9796" y="0"/>
                    <a:pt x="6553" y="0"/>
                  </a:cubicBezTo>
                  <a:cubicBezTo>
                    <a:pt x="2230" y="0"/>
                    <a:pt x="-472" y="3783"/>
                    <a:pt x="69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8605741" y="769153"/>
              <a:ext cx="23358" cy="24277"/>
            </a:xfrm>
            <a:custGeom>
              <a:avLst/>
              <a:gdLst>
                <a:gd name="connsiteX0" fmla="*/ 5997 w 13562"/>
                <a:gd name="connsiteY0" fmla="*/ 46 h 14096"/>
                <a:gd name="connsiteX1" fmla="*/ 52 w 13562"/>
                <a:gd name="connsiteY1" fmla="*/ 6531 h 14096"/>
                <a:gd name="connsiteX2" fmla="*/ 7078 w 13562"/>
                <a:gd name="connsiteY2" fmla="*/ 14097 h 14096"/>
                <a:gd name="connsiteX3" fmla="*/ 13562 w 13562"/>
                <a:gd name="connsiteY3" fmla="*/ 8152 h 14096"/>
                <a:gd name="connsiteX4" fmla="*/ 5997 w 13562"/>
                <a:gd name="connsiteY4" fmla="*/ 46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096">
                  <a:moveTo>
                    <a:pt x="5997" y="46"/>
                  </a:moveTo>
                  <a:cubicBezTo>
                    <a:pt x="2214" y="46"/>
                    <a:pt x="52" y="2748"/>
                    <a:pt x="52" y="6531"/>
                  </a:cubicBezTo>
                  <a:cubicBezTo>
                    <a:pt x="-489" y="10314"/>
                    <a:pt x="3294" y="14097"/>
                    <a:pt x="7078" y="14097"/>
                  </a:cubicBezTo>
                  <a:cubicBezTo>
                    <a:pt x="10320" y="13557"/>
                    <a:pt x="13022" y="11395"/>
                    <a:pt x="13562" y="8152"/>
                  </a:cubicBezTo>
                  <a:cubicBezTo>
                    <a:pt x="13562" y="3829"/>
                    <a:pt x="9239" y="-495"/>
                    <a:pt x="599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8863655" y="650093"/>
              <a:ext cx="24288" cy="20476"/>
            </a:xfrm>
            <a:custGeom>
              <a:avLst/>
              <a:gdLst>
                <a:gd name="connsiteX0" fmla="*/ 7566 w 14102"/>
                <a:gd name="connsiteY0" fmla="*/ 0 h 11889"/>
                <a:gd name="connsiteX1" fmla="*/ 0 w 14102"/>
                <a:gd name="connsiteY1" fmla="*/ 6485 h 11889"/>
                <a:gd name="connsiteX2" fmla="*/ 6485 w 14102"/>
                <a:gd name="connsiteY2" fmla="*/ 11889 h 11889"/>
                <a:gd name="connsiteX3" fmla="*/ 14051 w 14102"/>
                <a:gd name="connsiteY3" fmla="*/ 5404 h 11889"/>
                <a:gd name="connsiteX4" fmla="*/ 7566 w 14102"/>
                <a:gd name="connsiteY4" fmla="*/ 0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2" h="11889">
                  <a:moveTo>
                    <a:pt x="7566" y="0"/>
                  </a:moveTo>
                  <a:cubicBezTo>
                    <a:pt x="3783" y="0"/>
                    <a:pt x="0" y="3242"/>
                    <a:pt x="0" y="6485"/>
                  </a:cubicBezTo>
                  <a:cubicBezTo>
                    <a:pt x="541" y="10268"/>
                    <a:pt x="3243" y="11889"/>
                    <a:pt x="6485" y="11889"/>
                  </a:cubicBezTo>
                  <a:cubicBezTo>
                    <a:pt x="10809" y="11889"/>
                    <a:pt x="14592" y="8647"/>
                    <a:pt x="14051" y="5404"/>
                  </a:cubicBezTo>
                  <a:cubicBezTo>
                    <a:pt x="13511" y="1621"/>
                    <a:pt x="1080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8529428" y="411085"/>
              <a:ext cx="19626" cy="16205"/>
            </a:xfrm>
            <a:custGeom>
              <a:avLst/>
              <a:gdLst>
                <a:gd name="connsiteX0" fmla="*/ 5991 w 11395"/>
                <a:gd name="connsiteY0" fmla="*/ 9071 h 9409"/>
                <a:gd name="connsiteX1" fmla="*/ 11395 w 11395"/>
                <a:gd name="connsiteY1" fmla="*/ 2586 h 9409"/>
                <a:gd name="connsiteX2" fmla="*/ 6531 w 11395"/>
                <a:gd name="connsiteY2" fmla="*/ 424 h 9409"/>
                <a:gd name="connsiteX3" fmla="*/ 46 w 11395"/>
                <a:gd name="connsiteY3" fmla="*/ 5828 h 9409"/>
                <a:gd name="connsiteX4" fmla="*/ 5991 w 11395"/>
                <a:gd name="connsiteY4" fmla="*/ 9071 h 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5" h="9409">
                  <a:moveTo>
                    <a:pt x="5991" y="9071"/>
                  </a:moveTo>
                  <a:cubicBezTo>
                    <a:pt x="9233" y="7990"/>
                    <a:pt x="11395" y="5828"/>
                    <a:pt x="11395" y="2586"/>
                  </a:cubicBezTo>
                  <a:cubicBezTo>
                    <a:pt x="10314" y="424"/>
                    <a:pt x="8693" y="-657"/>
                    <a:pt x="6531" y="424"/>
                  </a:cubicBezTo>
                  <a:cubicBezTo>
                    <a:pt x="3829" y="1505"/>
                    <a:pt x="-494" y="1505"/>
                    <a:pt x="46" y="5828"/>
                  </a:cubicBezTo>
                  <a:cubicBezTo>
                    <a:pt x="587" y="8530"/>
                    <a:pt x="2748" y="10152"/>
                    <a:pt x="5991" y="907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10057745" y="910629"/>
              <a:ext cx="17774" cy="20556"/>
            </a:xfrm>
            <a:custGeom>
              <a:avLst/>
              <a:gdLst>
                <a:gd name="connsiteX0" fmla="*/ 5997 w 10320"/>
                <a:gd name="connsiteY0" fmla="*/ 11935 h 11935"/>
                <a:gd name="connsiteX1" fmla="*/ 10320 w 10320"/>
                <a:gd name="connsiteY1" fmla="*/ 7072 h 11935"/>
                <a:gd name="connsiteX2" fmla="*/ 5456 w 10320"/>
                <a:gd name="connsiteY2" fmla="*/ 46 h 11935"/>
                <a:gd name="connsiteX3" fmla="*/ 52 w 10320"/>
                <a:gd name="connsiteY3" fmla="*/ 6531 h 11935"/>
                <a:gd name="connsiteX4" fmla="*/ 5997 w 10320"/>
                <a:gd name="connsiteY4" fmla="*/ 11935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0" h="11935">
                  <a:moveTo>
                    <a:pt x="5997" y="11935"/>
                  </a:moveTo>
                  <a:cubicBezTo>
                    <a:pt x="9239" y="11935"/>
                    <a:pt x="9780" y="9774"/>
                    <a:pt x="10320" y="7072"/>
                  </a:cubicBezTo>
                  <a:cubicBezTo>
                    <a:pt x="9780" y="3829"/>
                    <a:pt x="8699" y="1127"/>
                    <a:pt x="5456" y="46"/>
                  </a:cubicBezTo>
                  <a:cubicBezTo>
                    <a:pt x="3295" y="-494"/>
                    <a:pt x="-488" y="3829"/>
                    <a:pt x="52" y="6531"/>
                  </a:cubicBezTo>
                  <a:cubicBezTo>
                    <a:pt x="593" y="9774"/>
                    <a:pt x="2754" y="11935"/>
                    <a:pt x="5997" y="119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265283" y="335724"/>
              <a:ext cx="22426" cy="17450"/>
            </a:xfrm>
            <a:custGeom>
              <a:avLst/>
              <a:gdLst>
                <a:gd name="connsiteX0" fmla="*/ 1351 w 13021"/>
                <a:gd name="connsiteY0" fmla="*/ 2027 h 10132"/>
                <a:gd name="connsiteX1" fmla="*/ 4593 w 13021"/>
                <a:gd name="connsiteY1" fmla="*/ 10133 h 10132"/>
                <a:gd name="connsiteX2" fmla="*/ 8376 w 13021"/>
                <a:gd name="connsiteY2" fmla="*/ 10133 h 10132"/>
                <a:gd name="connsiteX3" fmla="*/ 11078 w 13021"/>
                <a:gd name="connsiteY3" fmla="*/ 2027 h 10132"/>
                <a:gd name="connsiteX4" fmla="*/ 1351 w 13021"/>
                <a:gd name="connsiteY4" fmla="*/ 2027 h 1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1" h="10132">
                  <a:moveTo>
                    <a:pt x="1351" y="2027"/>
                  </a:moveTo>
                  <a:cubicBezTo>
                    <a:pt x="-811" y="5810"/>
                    <a:pt x="-811" y="9593"/>
                    <a:pt x="4593" y="10133"/>
                  </a:cubicBezTo>
                  <a:cubicBezTo>
                    <a:pt x="5674" y="10133"/>
                    <a:pt x="7295" y="10133"/>
                    <a:pt x="8376" y="10133"/>
                  </a:cubicBezTo>
                  <a:cubicBezTo>
                    <a:pt x="14321" y="9052"/>
                    <a:pt x="13780" y="5269"/>
                    <a:pt x="11078" y="2027"/>
                  </a:cubicBezTo>
                  <a:cubicBezTo>
                    <a:pt x="9457" y="-676"/>
                    <a:pt x="3512" y="-676"/>
                    <a:pt x="1351" y="202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7925437" y="1554802"/>
              <a:ext cx="14891" cy="19546"/>
            </a:xfrm>
            <a:custGeom>
              <a:avLst/>
              <a:gdLst>
                <a:gd name="connsiteX0" fmla="*/ 4864 w 8646"/>
                <a:gd name="connsiteY0" fmla="*/ 0 h 11349"/>
                <a:gd name="connsiteX1" fmla="*/ 1081 w 8646"/>
                <a:gd name="connsiteY1" fmla="*/ 3783 h 11349"/>
                <a:gd name="connsiteX2" fmla="*/ 0 w 8646"/>
                <a:gd name="connsiteY2" fmla="*/ 7566 h 11349"/>
                <a:gd name="connsiteX3" fmla="*/ 2702 w 8646"/>
                <a:gd name="connsiteY3" fmla="*/ 11349 h 11349"/>
                <a:gd name="connsiteX4" fmla="*/ 5945 w 8646"/>
                <a:gd name="connsiteY4" fmla="*/ 10268 h 11349"/>
                <a:gd name="connsiteX5" fmla="*/ 8647 w 8646"/>
                <a:gd name="connsiteY5" fmla="*/ 5945 h 11349"/>
                <a:gd name="connsiteX6" fmla="*/ 4864 w 8646"/>
                <a:gd name="connsiteY6" fmla="*/ 0 h 1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6" h="11349">
                  <a:moveTo>
                    <a:pt x="4864" y="0"/>
                  </a:moveTo>
                  <a:cubicBezTo>
                    <a:pt x="3783" y="0"/>
                    <a:pt x="2162" y="2162"/>
                    <a:pt x="1081" y="3783"/>
                  </a:cubicBezTo>
                  <a:cubicBezTo>
                    <a:pt x="540" y="4864"/>
                    <a:pt x="0" y="5945"/>
                    <a:pt x="0" y="7566"/>
                  </a:cubicBezTo>
                  <a:cubicBezTo>
                    <a:pt x="0" y="9728"/>
                    <a:pt x="540" y="11349"/>
                    <a:pt x="2702" y="11349"/>
                  </a:cubicBezTo>
                  <a:cubicBezTo>
                    <a:pt x="3783" y="11349"/>
                    <a:pt x="5404" y="10809"/>
                    <a:pt x="5945" y="10268"/>
                  </a:cubicBezTo>
                  <a:cubicBezTo>
                    <a:pt x="7025" y="9187"/>
                    <a:pt x="8106" y="7026"/>
                    <a:pt x="8647" y="5945"/>
                  </a:cubicBezTo>
                  <a:cubicBezTo>
                    <a:pt x="8647" y="2702"/>
                    <a:pt x="7566" y="541"/>
                    <a:pt x="486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8006312" y="1023229"/>
              <a:ext cx="19648" cy="21510"/>
            </a:xfrm>
            <a:custGeom>
              <a:avLst/>
              <a:gdLst>
                <a:gd name="connsiteX0" fmla="*/ 6004 w 11408"/>
                <a:gd name="connsiteY0" fmla="*/ 59 h 12489"/>
                <a:gd name="connsiteX1" fmla="*/ 59 w 11408"/>
                <a:gd name="connsiteY1" fmla="*/ 8706 h 12489"/>
                <a:gd name="connsiteX2" fmla="*/ 5464 w 11408"/>
                <a:gd name="connsiteY2" fmla="*/ 12489 h 12489"/>
                <a:gd name="connsiteX3" fmla="*/ 11408 w 11408"/>
                <a:gd name="connsiteY3" fmla="*/ 6004 h 12489"/>
                <a:gd name="connsiteX4" fmla="*/ 6004 w 11408"/>
                <a:gd name="connsiteY4" fmla="*/ 59 h 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08" h="12489">
                  <a:moveTo>
                    <a:pt x="6004" y="59"/>
                  </a:moveTo>
                  <a:cubicBezTo>
                    <a:pt x="2762" y="600"/>
                    <a:pt x="-481" y="4923"/>
                    <a:pt x="59" y="8706"/>
                  </a:cubicBezTo>
                  <a:cubicBezTo>
                    <a:pt x="600" y="11949"/>
                    <a:pt x="3302" y="12489"/>
                    <a:pt x="5464" y="12489"/>
                  </a:cubicBezTo>
                  <a:cubicBezTo>
                    <a:pt x="9247" y="12489"/>
                    <a:pt x="10868" y="9787"/>
                    <a:pt x="11408" y="6004"/>
                  </a:cubicBezTo>
                  <a:cubicBezTo>
                    <a:pt x="11408" y="2761"/>
                    <a:pt x="8706" y="-481"/>
                    <a:pt x="600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8748344" y="2260327"/>
              <a:ext cx="17387" cy="16990"/>
            </a:xfrm>
            <a:custGeom>
              <a:avLst/>
              <a:gdLst>
                <a:gd name="connsiteX0" fmla="*/ 4263 w 10095"/>
                <a:gd name="connsiteY0" fmla="*/ 0 h 9865"/>
                <a:gd name="connsiteX1" fmla="*/ 480 w 10095"/>
                <a:gd name="connsiteY1" fmla="*/ 3242 h 9865"/>
                <a:gd name="connsiteX2" fmla="*/ 5344 w 10095"/>
                <a:gd name="connsiteY2" fmla="*/ 9728 h 9865"/>
                <a:gd name="connsiteX3" fmla="*/ 9667 w 10095"/>
                <a:gd name="connsiteY3" fmla="*/ 7025 h 9865"/>
                <a:gd name="connsiteX4" fmla="*/ 4263 w 10095"/>
                <a:gd name="connsiteY4" fmla="*/ 0 h 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9865">
                  <a:moveTo>
                    <a:pt x="4263" y="0"/>
                  </a:moveTo>
                  <a:cubicBezTo>
                    <a:pt x="3182" y="1081"/>
                    <a:pt x="1020" y="1621"/>
                    <a:pt x="480" y="3242"/>
                  </a:cubicBezTo>
                  <a:cubicBezTo>
                    <a:pt x="-1141" y="5945"/>
                    <a:pt x="1561" y="9187"/>
                    <a:pt x="5344" y="9728"/>
                  </a:cubicBezTo>
                  <a:cubicBezTo>
                    <a:pt x="7505" y="10268"/>
                    <a:pt x="9127" y="9187"/>
                    <a:pt x="9667" y="7025"/>
                  </a:cubicBezTo>
                  <a:cubicBezTo>
                    <a:pt x="11288" y="4323"/>
                    <a:pt x="8046" y="540"/>
                    <a:pt x="426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9103794" y="315015"/>
              <a:ext cx="18704" cy="15012"/>
            </a:xfrm>
            <a:custGeom>
              <a:avLst/>
              <a:gdLst>
                <a:gd name="connsiteX0" fmla="*/ 10809 w 10860"/>
                <a:gd name="connsiteY0" fmla="*/ 3783 h 8716"/>
                <a:gd name="connsiteX1" fmla="*/ 5404 w 10860"/>
                <a:gd name="connsiteY1" fmla="*/ 0 h 8716"/>
                <a:gd name="connsiteX2" fmla="*/ 0 w 10860"/>
                <a:gd name="connsiteY2" fmla="*/ 3783 h 8716"/>
                <a:gd name="connsiteX3" fmla="*/ 4324 w 10860"/>
                <a:gd name="connsiteY3" fmla="*/ 8647 h 8716"/>
                <a:gd name="connsiteX4" fmla="*/ 10809 w 10860"/>
                <a:gd name="connsiteY4" fmla="*/ 3783 h 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0" h="8716">
                  <a:moveTo>
                    <a:pt x="10809" y="3783"/>
                  </a:moveTo>
                  <a:cubicBezTo>
                    <a:pt x="10268" y="540"/>
                    <a:pt x="7566" y="540"/>
                    <a:pt x="5404" y="0"/>
                  </a:cubicBezTo>
                  <a:cubicBezTo>
                    <a:pt x="2702" y="0"/>
                    <a:pt x="0" y="540"/>
                    <a:pt x="0" y="3783"/>
                  </a:cubicBezTo>
                  <a:cubicBezTo>
                    <a:pt x="0" y="6485"/>
                    <a:pt x="1622" y="8647"/>
                    <a:pt x="4324" y="8647"/>
                  </a:cubicBezTo>
                  <a:cubicBezTo>
                    <a:pt x="7566" y="9187"/>
                    <a:pt x="11349" y="6485"/>
                    <a:pt x="10809" y="37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9077149" y="1263470"/>
              <a:ext cx="21058" cy="18511"/>
            </a:xfrm>
            <a:custGeom>
              <a:avLst/>
              <a:gdLst>
                <a:gd name="connsiteX0" fmla="*/ 12228 w 12227"/>
                <a:gd name="connsiteY0" fmla="*/ 5404 h 10748"/>
                <a:gd name="connsiteX1" fmla="*/ 7905 w 12227"/>
                <a:gd name="connsiteY1" fmla="*/ 0 h 10748"/>
                <a:gd name="connsiteX2" fmla="*/ 339 w 12227"/>
                <a:gd name="connsiteY2" fmla="*/ 4323 h 10748"/>
                <a:gd name="connsiteX3" fmla="*/ 3581 w 12227"/>
                <a:gd name="connsiteY3" fmla="*/ 10268 h 10748"/>
                <a:gd name="connsiteX4" fmla="*/ 12228 w 12227"/>
                <a:gd name="connsiteY4" fmla="*/ 5404 h 1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7" h="10748">
                  <a:moveTo>
                    <a:pt x="12228" y="5404"/>
                  </a:moveTo>
                  <a:cubicBezTo>
                    <a:pt x="12228" y="2702"/>
                    <a:pt x="11147" y="0"/>
                    <a:pt x="7905" y="0"/>
                  </a:cubicBezTo>
                  <a:cubicBezTo>
                    <a:pt x="4662" y="0"/>
                    <a:pt x="1419" y="541"/>
                    <a:pt x="339" y="4323"/>
                  </a:cubicBezTo>
                  <a:cubicBezTo>
                    <a:pt x="-742" y="7025"/>
                    <a:pt x="879" y="9187"/>
                    <a:pt x="3581" y="10268"/>
                  </a:cubicBezTo>
                  <a:cubicBezTo>
                    <a:pt x="7905" y="11889"/>
                    <a:pt x="11688" y="9187"/>
                    <a:pt x="12228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9015881" y="314700"/>
              <a:ext cx="19178" cy="14274"/>
            </a:xfrm>
            <a:custGeom>
              <a:avLst/>
              <a:gdLst>
                <a:gd name="connsiteX0" fmla="*/ 6189 w 11135"/>
                <a:gd name="connsiteY0" fmla="*/ 183 h 8288"/>
                <a:gd name="connsiteX1" fmla="*/ 244 w 11135"/>
                <a:gd name="connsiteY1" fmla="*/ 3425 h 8288"/>
                <a:gd name="connsiteX2" fmla="*/ 4567 w 11135"/>
                <a:gd name="connsiteY2" fmla="*/ 8289 h 8288"/>
                <a:gd name="connsiteX3" fmla="*/ 11053 w 11135"/>
                <a:gd name="connsiteY3" fmla="*/ 5046 h 8288"/>
                <a:gd name="connsiteX4" fmla="*/ 6189 w 11135"/>
                <a:gd name="connsiteY4" fmla="*/ 183 h 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35" h="8288">
                  <a:moveTo>
                    <a:pt x="6189" y="183"/>
                  </a:moveTo>
                  <a:cubicBezTo>
                    <a:pt x="3486" y="-358"/>
                    <a:pt x="784" y="183"/>
                    <a:pt x="244" y="3425"/>
                  </a:cubicBezTo>
                  <a:cubicBezTo>
                    <a:pt x="-837" y="6668"/>
                    <a:pt x="1865" y="7749"/>
                    <a:pt x="4567" y="8289"/>
                  </a:cubicBezTo>
                  <a:cubicBezTo>
                    <a:pt x="7270" y="8289"/>
                    <a:pt x="9972" y="7749"/>
                    <a:pt x="11053" y="5046"/>
                  </a:cubicBezTo>
                  <a:cubicBezTo>
                    <a:pt x="11593" y="1804"/>
                    <a:pt x="9431" y="723"/>
                    <a:pt x="6189" y="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8069706" y="870686"/>
              <a:ext cx="12118" cy="14893"/>
            </a:xfrm>
            <a:custGeom>
              <a:avLst/>
              <a:gdLst>
                <a:gd name="connsiteX0" fmla="*/ 3783 w 7036"/>
                <a:gd name="connsiteY0" fmla="*/ 0 h 8647"/>
                <a:gd name="connsiteX1" fmla="*/ 0 w 7036"/>
                <a:gd name="connsiteY1" fmla="*/ 7026 h 8647"/>
                <a:gd name="connsiteX2" fmla="*/ 2702 w 7036"/>
                <a:gd name="connsiteY2" fmla="*/ 8647 h 8647"/>
                <a:gd name="connsiteX3" fmla="*/ 6485 w 7036"/>
                <a:gd name="connsiteY3" fmla="*/ 2162 h 8647"/>
                <a:gd name="connsiteX4" fmla="*/ 3783 w 7036"/>
                <a:gd name="connsiteY4" fmla="*/ 0 h 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" h="8647">
                  <a:moveTo>
                    <a:pt x="3783" y="0"/>
                  </a:moveTo>
                  <a:cubicBezTo>
                    <a:pt x="540" y="1081"/>
                    <a:pt x="0" y="4324"/>
                    <a:pt x="0" y="7026"/>
                  </a:cubicBezTo>
                  <a:cubicBezTo>
                    <a:pt x="0" y="7566"/>
                    <a:pt x="2162" y="8647"/>
                    <a:pt x="2702" y="8647"/>
                  </a:cubicBezTo>
                  <a:cubicBezTo>
                    <a:pt x="5945" y="7566"/>
                    <a:pt x="8106" y="5404"/>
                    <a:pt x="6485" y="2162"/>
                  </a:cubicBezTo>
                  <a:cubicBezTo>
                    <a:pt x="5945" y="1081"/>
                    <a:pt x="4323" y="541"/>
                    <a:pt x="378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9617115" y="929294"/>
              <a:ext cx="14193" cy="18677"/>
            </a:xfrm>
            <a:custGeom>
              <a:avLst/>
              <a:gdLst>
                <a:gd name="connsiteX0" fmla="*/ 7836 w 8241"/>
                <a:gd name="connsiteY0" fmla="*/ 7044 h 10844"/>
                <a:gd name="connsiteX1" fmla="*/ 7296 w 8241"/>
                <a:gd name="connsiteY1" fmla="*/ 5963 h 10844"/>
                <a:gd name="connsiteX2" fmla="*/ 7296 w 8241"/>
                <a:gd name="connsiteY2" fmla="*/ 5963 h 10844"/>
                <a:gd name="connsiteX3" fmla="*/ 7836 w 8241"/>
                <a:gd name="connsiteY3" fmla="*/ 7044 h 10844"/>
                <a:gd name="connsiteX4" fmla="*/ 7836 w 8241"/>
                <a:gd name="connsiteY4" fmla="*/ 3801 h 10844"/>
                <a:gd name="connsiteX5" fmla="*/ 2432 w 8241"/>
                <a:gd name="connsiteY5" fmla="*/ 558 h 10844"/>
                <a:gd name="connsiteX6" fmla="*/ 2432 w 8241"/>
                <a:gd name="connsiteY6" fmla="*/ 10286 h 10844"/>
                <a:gd name="connsiteX7" fmla="*/ 7836 w 8241"/>
                <a:gd name="connsiteY7" fmla="*/ 7044 h 1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1" h="10844">
                  <a:moveTo>
                    <a:pt x="7836" y="7044"/>
                  </a:moveTo>
                  <a:cubicBezTo>
                    <a:pt x="7836" y="7044"/>
                    <a:pt x="7296" y="6503"/>
                    <a:pt x="7296" y="5963"/>
                  </a:cubicBezTo>
                  <a:cubicBezTo>
                    <a:pt x="7296" y="5963"/>
                    <a:pt x="7296" y="5963"/>
                    <a:pt x="7296" y="5963"/>
                  </a:cubicBezTo>
                  <a:cubicBezTo>
                    <a:pt x="7296" y="5963"/>
                    <a:pt x="7836" y="6503"/>
                    <a:pt x="7836" y="7044"/>
                  </a:cubicBezTo>
                  <a:cubicBezTo>
                    <a:pt x="8377" y="5963"/>
                    <a:pt x="8377" y="4882"/>
                    <a:pt x="7836" y="3801"/>
                  </a:cubicBezTo>
                  <a:cubicBezTo>
                    <a:pt x="7296" y="1099"/>
                    <a:pt x="5134" y="-1063"/>
                    <a:pt x="2432" y="558"/>
                  </a:cubicBezTo>
                  <a:cubicBezTo>
                    <a:pt x="-811" y="2180"/>
                    <a:pt x="-811" y="8125"/>
                    <a:pt x="2432" y="10286"/>
                  </a:cubicBezTo>
                  <a:cubicBezTo>
                    <a:pt x="5134" y="11907"/>
                    <a:pt x="7296" y="9746"/>
                    <a:pt x="7836" y="70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8897164" y="2292676"/>
              <a:ext cx="13961" cy="11396"/>
            </a:xfrm>
            <a:custGeom>
              <a:avLst/>
              <a:gdLst>
                <a:gd name="connsiteX0" fmla="*/ 2702 w 8106"/>
                <a:gd name="connsiteY0" fmla="*/ 133 h 6617"/>
                <a:gd name="connsiteX1" fmla="*/ 0 w 8106"/>
                <a:gd name="connsiteY1" fmla="*/ 1754 h 6617"/>
                <a:gd name="connsiteX2" fmla="*/ 4323 w 8106"/>
                <a:gd name="connsiteY2" fmla="*/ 6618 h 6617"/>
                <a:gd name="connsiteX3" fmla="*/ 8106 w 8106"/>
                <a:gd name="connsiteY3" fmla="*/ 3915 h 6617"/>
                <a:gd name="connsiteX4" fmla="*/ 2702 w 8106"/>
                <a:gd name="connsiteY4" fmla="*/ 133 h 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6" h="6617">
                  <a:moveTo>
                    <a:pt x="2702" y="133"/>
                  </a:moveTo>
                  <a:cubicBezTo>
                    <a:pt x="1621" y="133"/>
                    <a:pt x="0" y="1213"/>
                    <a:pt x="0" y="1754"/>
                  </a:cubicBezTo>
                  <a:cubicBezTo>
                    <a:pt x="0" y="4456"/>
                    <a:pt x="1621" y="6077"/>
                    <a:pt x="4323" y="6618"/>
                  </a:cubicBezTo>
                  <a:cubicBezTo>
                    <a:pt x="6485" y="6618"/>
                    <a:pt x="7566" y="6077"/>
                    <a:pt x="8106" y="3915"/>
                  </a:cubicBezTo>
                  <a:cubicBezTo>
                    <a:pt x="7566" y="673"/>
                    <a:pt x="5404" y="-408"/>
                    <a:pt x="2702" y="13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8609983" y="382729"/>
              <a:ext cx="15630" cy="12655"/>
            </a:xfrm>
            <a:custGeom>
              <a:avLst/>
              <a:gdLst>
                <a:gd name="connsiteX0" fmla="*/ 291 w 9075"/>
                <a:gd name="connsiteY0" fmla="*/ 3378 h 7348"/>
                <a:gd name="connsiteX1" fmla="*/ 2993 w 9075"/>
                <a:gd name="connsiteY1" fmla="*/ 7161 h 7348"/>
                <a:gd name="connsiteX2" fmla="*/ 8938 w 9075"/>
                <a:gd name="connsiteY2" fmla="*/ 4458 h 7348"/>
                <a:gd name="connsiteX3" fmla="*/ 6236 w 9075"/>
                <a:gd name="connsiteY3" fmla="*/ 135 h 7348"/>
                <a:gd name="connsiteX4" fmla="*/ 291 w 9075"/>
                <a:gd name="connsiteY4" fmla="*/ 3378 h 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7348">
                  <a:moveTo>
                    <a:pt x="291" y="3378"/>
                  </a:moveTo>
                  <a:cubicBezTo>
                    <a:pt x="-790" y="6080"/>
                    <a:pt x="1372" y="6620"/>
                    <a:pt x="2993" y="7161"/>
                  </a:cubicBezTo>
                  <a:cubicBezTo>
                    <a:pt x="5695" y="7701"/>
                    <a:pt x="7857" y="7161"/>
                    <a:pt x="8938" y="4458"/>
                  </a:cubicBezTo>
                  <a:cubicBezTo>
                    <a:pt x="9478" y="2297"/>
                    <a:pt x="8397" y="1216"/>
                    <a:pt x="6236" y="135"/>
                  </a:cubicBezTo>
                  <a:cubicBezTo>
                    <a:pt x="3534" y="-405"/>
                    <a:pt x="1372" y="675"/>
                    <a:pt x="291" y="33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9011679" y="1205183"/>
              <a:ext cx="22664" cy="20855"/>
            </a:xfrm>
            <a:custGeom>
              <a:avLst/>
              <a:gdLst>
                <a:gd name="connsiteX0" fmla="*/ 2684 w 13159"/>
                <a:gd name="connsiteY0" fmla="*/ 3039 h 12109"/>
                <a:gd name="connsiteX1" fmla="*/ 522 w 13159"/>
                <a:gd name="connsiteY1" fmla="*/ 9524 h 12109"/>
                <a:gd name="connsiteX2" fmla="*/ 7007 w 13159"/>
                <a:gd name="connsiteY2" fmla="*/ 11686 h 12109"/>
                <a:gd name="connsiteX3" fmla="*/ 11330 w 13159"/>
                <a:gd name="connsiteY3" fmla="*/ 7903 h 12109"/>
                <a:gd name="connsiteX4" fmla="*/ 11330 w 13159"/>
                <a:gd name="connsiteY4" fmla="*/ 1958 h 12109"/>
                <a:gd name="connsiteX5" fmla="*/ 2684 w 13159"/>
                <a:gd name="connsiteY5" fmla="*/ 3039 h 1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9" h="12109">
                  <a:moveTo>
                    <a:pt x="2684" y="3039"/>
                  </a:moveTo>
                  <a:cubicBezTo>
                    <a:pt x="-18" y="4660"/>
                    <a:pt x="-559" y="6822"/>
                    <a:pt x="522" y="9524"/>
                  </a:cubicBezTo>
                  <a:cubicBezTo>
                    <a:pt x="2143" y="11686"/>
                    <a:pt x="4845" y="12766"/>
                    <a:pt x="7007" y="11686"/>
                  </a:cubicBezTo>
                  <a:cubicBezTo>
                    <a:pt x="8628" y="11145"/>
                    <a:pt x="9709" y="9524"/>
                    <a:pt x="11330" y="7903"/>
                  </a:cubicBezTo>
                  <a:cubicBezTo>
                    <a:pt x="14033" y="6281"/>
                    <a:pt x="13492" y="3579"/>
                    <a:pt x="11330" y="1958"/>
                  </a:cubicBezTo>
                  <a:cubicBezTo>
                    <a:pt x="8088" y="-1285"/>
                    <a:pt x="5386" y="-204"/>
                    <a:pt x="2684" y="303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8063191" y="1961582"/>
              <a:ext cx="13031" cy="10919"/>
            </a:xfrm>
            <a:custGeom>
              <a:avLst/>
              <a:gdLst>
                <a:gd name="connsiteX0" fmla="*/ 1621 w 7566"/>
                <a:gd name="connsiteY0" fmla="*/ 522 h 6340"/>
                <a:gd name="connsiteX1" fmla="*/ 0 w 7566"/>
                <a:gd name="connsiteY1" fmla="*/ 3224 h 6340"/>
                <a:gd name="connsiteX2" fmla="*/ 5945 w 7566"/>
                <a:gd name="connsiteY2" fmla="*/ 5926 h 6340"/>
                <a:gd name="connsiteX3" fmla="*/ 7566 w 7566"/>
                <a:gd name="connsiteY3" fmla="*/ 2683 h 6340"/>
                <a:gd name="connsiteX4" fmla="*/ 1621 w 7566"/>
                <a:gd name="connsiteY4" fmla="*/ 522 h 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" h="6340">
                  <a:moveTo>
                    <a:pt x="1621" y="522"/>
                  </a:moveTo>
                  <a:cubicBezTo>
                    <a:pt x="1081" y="522"/>
                    <a:pt x="0" y="2683"/>
                    <a:pt x="0" y="3224"/>
                  </a:cubicBezTo>
                  <a:cubicBezTo>
                    <a:pt x="1081" y="5926"/>
                    <a:pt x="3243" y="7007"/>
                    <a:pt x="5945" y="5926"/>
                  </a:cubicBezTo>
                  <a:cubicBezTo>
                    <a:pt x="6485" y="5926"/>
                    <a:pt x="7025" y="3764"/>
                    <a:pt x="7566" y="2683"/>
                  </a:cubicBezTo>
                  <a:cubicBezTo>
                    <a:pt x="6485" y="-19"/>
                    <a:pt x="4323" y="-559"/>
                    <a:pt x="1621" y="52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7927672" y="1263102"/>
              <a:ext cx="12655" cy="16687"/>
            </a:xfrm>
            <a:custGeom>
              <a:avLst/>
              <a:gdLst>
                <a:gd name="connsiteX0" fmla="*/ 4646 w 7348"/>
                <a:gd name="connsiteY0" fmla="*/ 215 h 9689"/>
                <a:gd name="connsiteX1" fmla="*/ 323 w 7348"/>
                <a:gd name="connsiteY1" fmla="*/ 4538 h 9689"/>
                <a:gd name="connsiteX2" fmla="*/ 1404 w 7348"/>
                <a:gd name="connsiteY2" fmla="*/ 9402 h 9689"/>
                <a:gd name="connsiteX3" fmla="*/ 6808 w 7348"/>
                <a:gd name="connsiteY3" fmla="*/ 6160 h 9689"/>
                <a:gd name="connsiteX4" fmla="*/ 7349 w 7348"/>
                <a:gd name="connsiteY4" fmla="*/ 3998 h 9689"/>
                <a:gd name="connsiteX5" fmla="*/ 4646 w 7348"/>
                <a:gd name="connsiteY5" fmla="*/ 21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8" h="9689">
                  <a:moveTo>
                    <a:pt x="4646" y="215"/>
                  </a:moveTo>
                  <a:cubicBezTo>
                    <a:pt x="864" y="-866"/>
                    <a:pt x="864" y="2377"/>
                    <a:pt x="323" y="4538"/>
                  </a:cubicBezTo>
                  <a:cubicBezTo>
                    <a:pt x="-217" y="6160"/>
                    <a:pt x="-217" y="8321"/>
                    <a:pt x="1404" y="9402"/>
                  </a:cubicBezTo>
                  <a:cubicBezTo>
                    <a:pt x="4106" y="10483"/>
                    <a:pt x="5727" y="8321"/>
                    <a:pt x="6808" y="6160"/>
                  </a:cubicBezTo>
                  <a:cubicBezTo>
                    <a:pt x="7349" y="5619"/>
                    <a:pt x="7349" y="5079"/>
                    <a:pt x="7349" y="3998"/>
                  </a:cubicBezTo>
                  <a:cubicBezTo>
                    <a:pt x="6808" y="2917"/>
                    <a:pt x="5727" y="755"/>
                    <a:pt x="4646" y="2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9956728" y="1777257"/>
              <a:ext cx="10821" cy="12099"/>
            </a:xfrm>
            <a:custGeom>
              <a:avLst/>
              <a:gdLst>
                <a:gd name="connsiteX0" fmla="*/ 339 w 6283"/>
                <a:gd name="connsiteY0" fmla="*/ 5404 h 7025"/>
                <a:gd name="connsiteX1" fmla="*/ 2500 w 6283"/>
                <a:gd name="connsiteY1" fmla="*/ 7025 h 7025"/>
                <a:gd name="connsiteX2" fmla="*/ 6283 w 6283"/>
                <a:gd name="connsiteY2" fmla="*/ 1621 h 7025"/>
                <a:gd name="connsiteX3" fmla="*/ 3581 w 6283"/>
                <a:gd name="connsiteY3" fmla="*/ 0 h 7025"/>
                <a:gd name="connsiteX4" fmla="*/ 339 w 6283"/>
                <a:gd name="connsiteY4" fmla="*/ 5404 h 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3" h="7025">
                  <a:moveTo>
                    <a:pt x="339" y="5404"/>
                  </a:moveTo>
                  <a:cubicBezTo>
                    <a:pt x="339" y="5945"/>
                    <a:pt x="1960" y="7025"/>
                    <a:pt x="2500" y="7025"/>
                  </a:cubicBezTo>
                  <a:cubicBezTo>
                    <a:pt x="5203" y="5945"/>
                    <a:pt x="6283" y="4323"/>
                    <a:pt x="6283" y="1621"/>
                  </a:cubicBezTo>
                  <a:cubicBezTo>
                    <a:pt x="5203" y="1081"/>
                    <a:pt x="4122" y="0"/>
                    <a:pt x="3581" y="0"/>
                  </a:cubicBezTo>
                  <a:cubicBezTo>
                    <a:pt x="879" y="1081"/>
                    <a:pt x="-742" y="2702"/>
                    <a:pt x="339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88" name="任意多边形: 形状 1187"/>
            <p:cNvSpPr/>
            <p:nvPr/>
          </p:nvSpPr>
          <p:spPr>
            <a:xfrm>
              <a:off x="10599283" y="789432"/>
              <a:ext cx="16171" cy="9307"/>
            </a:xfrm>
            <a:custGeom>
              <a:avLst/>
              <a:gdLst>
                <a:gd name="connsiteX0" fmla="*/ 2364 w 9389"/>
                <a:gd name="connsiteY0" fmla="*/ 5404 h 5404"/>
                <a:gd name="connsiteX1" fmla="*/ 4526 w 9389"/>
                <a:gd name="connsiteY1" fmla="*/ 4864 h 5404"/>
                <a:gd name="connsiteX2" fmla="*/ 9390 w 9389"/>
                <a:gd name="connsiteY2" fmla="*/ 0 h 5404"/>
                <a:gd name="connsiteX3" fmla="*/ 1824 w 9389"/>
                <a:gd name="connsiteY3" fmla="*/ 541 h 5404"/>
                <a:gd name="connsiteX4" fmla="*/ 203 w 9389"/>
                <a:gd name="connsiteY4" fmla="*/ 3783 h 5404"/>
                <a:gd name="connsiteX5" fmla="*/ 2364 w 9389"/>
                <a:gd name="connsiteY5" fmla="*/ 5404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9" h="5404">
                  <a:moveTo>
                    <a:pt x="2364" y="5404"/>
                  </a:moveTo>
                  <a:cubicBezTo>
                    <a:pt x="2905" y="5404"/>
                    <a:pt x="3986" y="5404"/>
                    <a:pt x="4526" y="4864"/>
                  </a:cubicBezTo>
                  <a:cubicBezTo>
                    <a:pt x="6688" y="3243"/>
                    <a:pt x="9390" y="2702"/>
                    <a:pt x="9390" y="0"/>
                  </a:cubicBezTo>
                  <a:cubicBezTo>
                    <a:pt x="6688" y="0"/>
                    <a:pt x="4526" y="0"/>
                    <a:pt x="1824" y="541"/>
                  </a:cubicBezTo>
                  <a:cubicBezTo>
                    <a:pt x="203" y="541"/>
                    <a:pt x="-338" y="2162"/>
                    <a:pt x="203" y="3783"/>
                  </a:cubicBezTo>
                  <a:cubicBezTo>
                    <a:pt x="203" y="4864"/>
                    <a:pt x="1284" y="5404"/>
                    <a:pt x="2364" y="5404"/>
                  </a:cubicBezTo>
                  <a:close/>
                </a:path>
              </a:pathLst>
            </a:custGeom>
            <a:solidFill>
              <a:srgbClr val="313744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94" name="组合 2293"/>
          <p:cNvGrpSpPr/>
          <p:nvPr/>
        </p:nvGrpSpPr>
        <p:grpSpPr>
          <a:xfrm>
            <a:off x="0" y="648401"/>
            <a:ext cx="1091794" cy="2330590"/>
            <a:chOff x="0" y="648401"/>
            <a:chExt cx="1091794" cy="2330590"/>
          </a:xfrm>
        </p:grpSpPr>
        <p:sp>
          <p:nvSpPr>
            <p:cNvPr id="13" name="任意多边形: 形状 12"/>
            <p:cNvSpPr/>
            <p:nvPr/>
          </p:nvSpPr>
          <p:spPr>
            <a:xfrm rot="20800172">
              <a:off x="876108" y="705656"/>
              <a:ext cx="3722" cy="4654"/>
            </a:xfrm>
            <a:custGeom>
              <a:avLst/>
              <a:gdLst>
                <a:gd name="connsiteX0" fmla="*/ 0 w 2161"/>
                <a:gd name="connsiteY0" fmla="*/ 1081 h 2702"/>
                <a:gd name="connsiteX1" fmla="*/ 2162 w 2161"/>
                <a:gd name="connsiteY1" fmla="*/ 2702 h 2702"/>
                <a:gd name="connsiteX2" fmla="*/ 0 w 2161"/>
                <a:gd name="connsiteY2" fmla="*/ 0 h 2702"/>
                <a:gd name="connsiteX3" fmla="*/ 0 w 2161"/>
                <a:gd name="connsiteY3" fmla="*/ 0 h 2702"/>
                <a:gd name="connsiteX4" fmla="*/ 0 w 2161"/>
                <a:gd name="connsiteY4" fmla="*/ 1081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" h="2702">
                  <a:moveTo>
                    <a:pt x="0" y="1081"/>
                  </a:moveTo>
                  <a:lnTo>
                    <a:pt x="2162" y="2702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540"/>
                    <a:pt x="0" y="1081"/>
                    <a:pt x="0" y="1081"/>
                  </a:cubicBezTo>
                  <a:close/>
                </a:path>
              </a:pathLst>
            </a:custGeom>
            <a:solidFill>
              <a:srgbClr val="313744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76903" y="2357235"/>
              <a:ext cx="6514" cy="11167"/>
            </a:xfrm>
            <a:custGeom>
              <a:avLst/>
              <a:gdLst>
                <a:gd name="connsiteX0" fmla="*/ 0 w 3782"/>
                <a:gd name="connsiteY0" fmla="*/ 0 h 6484"/>
                <a:gd name="connsiteX1" fmla="*/ 3783 w 3782"/>
                <a:gd name="connsiteY1" fmla="*/ 6485 h 6484"/>
                <a:gd name="connsiteX2" fmla="*/ 0 w 3782"/>
                <a:gd name="connsiteY2" fmla="*/ 0 h 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2" h="6484">
                  <a:moveTo>
                    <a:pt x="0" y="0"/>
                  </a:moveTo>
                  <a:cubicBezTo>
                    <a:pt x="1081" y="2162"/>
                    <a:pt x="2702" y="4323"/>
                    <a:pt x="3783" y="6485"/>
                  </a:cubicBezTo>
                  <a:cubicBezTo>
                    <a:pt x="3243" y="3783"/>
                    <a:pt x="1621" y="1621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41534" y="2295804"/>
              <a:ext cx="6515" cy="10237"/>
            </a:xfrm>
            <a:custGeom>
              <a:avLst/>
              <a:gdLst>
                <a:gd name="connsiteX0" fmla="*/ 3783 w 3783"/>
                <a:gd name="connsiteY0" fmla="*/ 5945 h 5944"/>
                <a:gd name="connsiteX1" fmla="*/ 0 w 3783"/>
                <a:gd name="connsiteY1" fmla="*/ 0 h 5944"/>
                <a:gd name="connsiteX2" fmla="*/ 3783 w 3783"/>
                <a:gd name="connsiteY2" fmla="*/ 5945 h 5944"/>
                <a:gd name="connsiteX3" fmla="*/ 3783 w 3783"/>
                <a:gd name="connsiteY3" fmla="*/ 5945 h 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3" h="5944">
                  <a:moveTo>
                    <a:pt x="3783" y="5945"/>
                  </a:moveTo>
                  <a:cubicBezTo>
                    <a:pt x="3243" y="3783"/>
                    <a:pt x="1081" y="2162"/>
                    <a:pt x="0" y="0"/>
                  </a:cubicBezTo>
                  <a:cubicBezTo>
                    <a:pt x="1081" y="2162"/>
                    <a:pt x="2702" y="3783"/>
                    <a:pt x="3783" y="5945"/>
                  </a:cubicBezTo>
                  <a:cubicBezTo>
                    <a:pt x="3783" y="5945"/>
                    <a:pt x="3783" y="5945"/>
                    <a:pt x="3783" y="5945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85280" y="2373989"/>
              <a:ext cx="6514" cy="11169"/>
            </a:xfrm>
            <a:custGeom>
              <a:avLst/>
              <a:gdLst>
                <a:gd name="connsiteX0" fmla="*/ 0 w 3782"/>
                <a:gd name="connsiteY0" fmla="*/ 0 h 6485"/>
                <a:gd name="connsiteX1" fmla="*/ 3783 w 3782"/>
                <a:gd name="connsiteY1" fmla="*/ 6485 h 6485"/>
                <a:gd name="connsiteX2" fmla="*/ 0 w 3782"/>
                <a:gd name="connsiteY2" fmla="*/ 0 h 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2" h="6485">
                  <a:moveTo>
                    <a:pt x="0" y="0"/>
                  </a:moveTo>
                  <a:cubicBezTo>
                    <a:pt x="1081" y="2162"/>
                    <a:pt x="2702" y="4323"/>
                    <a:pt x="3783" y="6485"/>
                  </a:cubicBezTo>
                  <a:cubicBezTo>
                    <a:pt x="3243" y="3783"/>
                    <a:pt x="1621" y="2162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91680" y="2185042"/>
              <a:ext cx="11169" cy="5584"/>
            </a:xfrm>
            <a:custGeom>
              <a:avLst/>
              <a:gdLst>
                <a:gd name="connsiteX0" fmla="*/ 0 w 6485"/>
                <a:gd name="connsiteY0" fmla="*/ 0 h 3242"/>
                <a:gd name="connsiteX1" fmla="*/ 6485 w 6485"/>
                <a:gd name="connsiteY1" fmla="*/ 3242 h 3242"/>
                <a:gd name="connsiteX2" fmla="*/ 0 w 6485"/>
                <a:gd name="connsiteY2" fmla="*/ 0 h 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5" h="3242">
                  <a:moveTo>
                    <a:pt x="0" y="0"/>
                  </a:moveTo>
                  <a:cubicBezTo>
                    <a:pt x="2162" y="1081"/>
                    <a:pt x="4323" y="2162"/>
                    <a:pt x="6485" y="3242"/>
                  </a:cubicBezTo>
                  <a:cubicBezTo>
                    <a:pt x="4323" y="2162"/>
                    <a:pt x="2162" y="540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76147" y="2347928"/>
              <a:ext cx="6515" cy="9307"/>
            </a:xfrm>
            <a:custGeom>
              <a:avLst/>
              <a:gdLst>
                <a:gd name="connsiteX0" fmla="*/ 0 w 3783"/>
                <a:gd name="connsiteY0" fmla="*/ 5404 h 5404"/>
                <a:gd name="connsiteX1" fmla="*/ 3783 w 3783"/>
                <a:gd name="connsiteY1" fmla="*/ 0 h 5404"/>
                <a:gd name="connsiteX2" fmla="*/ 0 w 3783"/>
                <a:gd name="connsiteY2" fmla="*/ 5404 h 5404"/>
                <a:gd name="connsiteX3" fmla="*/ 0 w 3783"/>
                <a:gd name="connsiteY3" fmla="*/ 5404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3" h="5404">
                  <a:moveTo>
                    <a:pt x="0" y="5404"/>
                  </a:moveTo>
                  <a:cubicBezTo>
                    <a:pt x="1081" y="3783"/>
                    <a:pt x="2702" y="1621"/>
                    <a:pt x="3783" y="0"/>
                  </a:cubicBezTo>
                  <a:cubicBezTo>
                    <a:pt x="2702" y="2162"/>
                    <a:pt x="1081" y="3242"/>
                    <a:pt x="0" y="5404"/>
                  </a:cubicBezTo>
                  <a:cubicBezTo>
                    <a:pt x="0" y="5404"/>
                    <a:pt x="0" y="5404"/>
                    <a:pt x="0" y="5404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382548" y="2974337"/>
              <a:ext cx="2792" cy="4654"/>
            </a:xfrm>
            <a:custGeom>
              <a:avLst/>
              <a:gdLst>
                <a:gd name="connsiteX0" fmla="*/ 1621 w 1621"/>
                <a:gd name="connsiteY0" fmla="*/ 2702 h 2702"/>
                <a:gd name="connsiteX1" fmla="*/ 0 w 1621"/>
                <a:gd name="connsiteY1" fmla="*/ 0 h 2702"/>
                <a:gd name="connsiteX2" fmla="*/ 1621 w 1621"/>
                <a:gd name="connsiteY2" fmla="*/ 2702 h 2702"/>
                <a:gd name="connsiteX3" fmla="*/ 1621 w 1621"/>
                <a:gd name="connsiteY3" fmla="*/ 2702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1" h="2702">
                  <a:moveTo>
                    <a:pt x="1621" y="2702"/>
                  </a:moveTo>
                  <a:cubicBezTo>
                    <a:pt x="1081" y="2162"/>
                    <a:pt x="540" y="1081"/>
                    <a:pt x="0" y="0"/>
                  </a:cubicBezTo>
                  <a:cubicBezTo>
                    <a:pt x="0" y="540"/>
                    <a:pt x="1081" y="1621"/>
                    <a:pt x="1621" y="2702"/>
                  </a:cubicBezTo>
                  <a:cubicBezTo>
                    <a:pt x="1621" y="2702"/>
                    <a:pt x="1621" y="2702"/>
                    <a:pt x="1621" y="2702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375647" y="2935244"/>
              <a:ext cx="7976" cy="7445"/>
            </a:xfrm>
            <a:custGeom>
              <a:avLst/>
              <a:gdLst>
                <a:gd name="connsiteX0" fmla="*/ 1305 w 4631"/>
                <a:gd name="connsiteY0" fmla="*/ 0 h 4323"/>
                <a:gd name="connsiteX1" fmla="*/ 1305 w 4631"/>
                <a:gd name="connsiteY1" fmla="*/ 0 h 4323"/>
                <a:gd name="connsiteX2" fmla="*/ 224 w 4631"/>
                <a:gd name="connsiteY2" fmla="*/ 1081 h 4323"/>
                <a:gd name="connsiteX3" fmla="*/ 764 w 4631"/>
                <a:gd name="connsiteY3" fmla="*/ 4323 h 4323"/>
                <a:gd name="connsiteX4" fmla="*/ 4547 w 4631"/>
                <a:gd name="connsiteY4" fmla="*/ 2702 h 4323"/>
                <a:gd name="connsiteX5" fmla="*/ 1305 w 4631"/>
                <a:gd name="connsiteY5" fmla="*/ 0 h 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" h="4323">
                  <a:moveTo>
                    <a:pt x="1305" y="0"/>
                  </a:moveTo>
                  <a:cubicBezTo>
                    <a:pt x="1305" y="0"/>
                    <a:pt x="1305" y="0"/>
                    <a:pt x="1305" y="0"/>
                  </a:cubicBezTo>
                  <a:cubicBezTo>
                    <a:pt x="764" y="540"/>
                    <a:pt x="764" y="1081"/>
                    <a:pt x="224" y="1081"/>
                  </a:cubicBezTo>
                  <a:cubicBezTo>
                    <a:pt x="-317" y="2162"/>
                    <a:pt x="224" y="3242"/>
                    <a:pt x="764" y="4323"/>
                  </a:cubicBezTo>
                  <a:cubicBezTo>
                    <a:pt x="1845" y="3783"/>
                    <a:pt x="4007" y="3783"/>
                    <a:pt x="4547" y="2702"/>
                  </a:cubicBezTo>
                  <a:cubicBezTo>
                    <a:pt x="5088" y="540"/>
                    <a:pt x="2926" y="540"/>
                    <a:pt x="1305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52" name="任意多边形: 形状 2051"/>
            <p:cNvSpPr/>
            <p:nvPr/>
          </p:nvSpPr>
          <p:spPr>
            <a:xfrm>
              <a:off x="0" y="648401"/>
              <a:ext cx="853254" cy="2104140"/>
            </a:xfrm>
            <a:custGeom>
              <a:avLst/>
              <a:gdLst>
                <a:gd name="connsiteX0" fmla="*/ 695024 w 853254"/>
                <a:gd name="connsiteY0" fmla="*/ 1920828 h 2104140"/>
                <a:gd name="connsiteX1" fmla="*/ 696885 w 853254"/>
                <a:gd name="connsiteY1" fmla="*/ 1924552 h 2104140"/>
                <a:gd name="connsiteX2" fmla="*/ 698747 w 853254"/>
                <a:gd name="connsiteY2" fmla="*/ 1927344 h 2104140"/>
                <a:gd name="connsiteX3" fmla="*/ 701539 w 853254"/>
                <a:gd name="connsiteY3" fmla="*/ 1926414 h 2104140"/>
                <a:gd name="connsiteX4" fmla="*/ 695024 w 853254"/>
                <a:gd name="connsiteY4" fmla="*/ 1920828 h 2104140"/>
                <a:gd name="connsiteX5" fmla="*/ 607531 w 853254"/>
                <a:gd name="connsiteY5" fmla="*/ 1679759 h 2104140"/>
                <a:gd name="connsiteX6" fmla="*/ 609393 w 853254"/>
                <a:gd name="connsiteY6" fmla="*/ 1684413 h 2104140"/>
                <a:gd name="connsiteX7" fmla="*/ 610323 w 853254"/>
                <a:gd name="connsiteY7" fmla="*/ 1686274 h 2104140"/>
                <a:gd name="connsiteX8" fmla="*/ 614977 w 853254"/>
                <a:gd name="connsiteY8" fmla="*/ 1693720 h 2104140"/>
                <a:gd name="connsiteX9" fmla="*/ 619630 w 853254"/>
                <a:gd name="connsiteY9" fmla="*/ 1686274 h 2104140"/>
                <a:gd name="connsiteX10" fmla="*/ 621492 w 853254"/>
                <a:gd name="connsiteY10" fmla="*/ 1686274 h 2104140"/>
                <a:gd name="connsiteX11" fmla="*/ 607531 w 853254"/>
                <a:gd name="connsiteY11" fmla="*/ 1679759 h 2104140"/>
                <a:gd name="connsiteX12" fmla="*/ 600084 w 853254"/>
                <a:gd name="connsiteY12" fmla="*/ 1658351 h 2104140"/>
                <a:gd name="connsiteX13" fmla="*/ 601016 w 853254"/>
                <a:gd name="connsiteY13" fmla="*/ 1661143 h 2104140"/>
                <a:gd name="connsiteX14" fmla="*/ 600084 w 853254"/>
                <a:gd name="connsiteY14" fmla="*/ 1664866 h 2104140"/>
                <a:gd name="connsiteX15" fmla="*/ 601946 w 853254"/>
                <a:gd name="connsiteY15" fmla="*/ 1665796 h 2104140"/>
                <a:gd name="connsiteX16" fmla="*/ 602877 w 853254"/>
                <a:gd name="connsiteY16" fmla="*/ 1666728 h 2104140"/>
                <a:gd name="connsiteX17" fmla="*/ 604739 w 853254"/>
                <a:gd name="connsiteY17" fmla="*/ 1669520 h 2104140"/>
                <a:gd name="connsiteX18" fmla="*/ 606599 w 853254"/>
                <a:gd name="connsiteY18" fmla="*/ 1673244 h 2104140"/>
                <a:gd name="connsiteX19" fmla="*/ 605669 w 853254"/>
                <a:gd name="connsiteY19" fmla="*/ 1663936 h 2104140"/>
                <a:gd name="connsiteX20" fmla="*/ 605669 w 853254"/>
                <a:gd name="connsiteY20" fmla="*/ 1663004 h 2104140"/>
                <a:gd name="connsiteX21" fmla="*/ 605669 w 853254"/>
                <a:gd name="connsiteY21" fmla="*/ 1661143 h 2104140"/>
                <a:gd name="connsiteX22" fmla="*/ 602877 w 853254"/>
                <a:gd name="connsiteY22" fmla="*/ 1661143 h 2104140"/>
                <a:gd name="connsiteX23" fmla="*/ 600084 w 853254"/>
                <a:gd name="connsiteY23" fmla="*/ 1658351 h 2104140"/>
                <a:gd name="connsiteX24" fmla="*/ 617770 w 853254"/>
                <a:gd name="connsiteY24" fmla="*/ 1636013 h 2104140"/>
                <a:gd name="connsiteX25" fmla="*/ 613117 w 853254"/>
                <a:gd name="connsiteY25" fmla="*/ 1637874 h 2104140"/>
                <a:gd name="connsiteX26" fmla="*/ 614047 w 853254"/>
                <a:gd name="connsiteY26" fmla="*/ 1639736 h 2104140"/>
                <a:gd name="connsiteX27" fmla="*/ 613634 w 853254"/>
                <a:gd name="connsiteY27" fmla="*/ 1640976 h 2104140"/>
                <a:gd name="connsiteX28" fmla="*/ 613117 w 853254"/>
                <a:gd name="connsiteY28" fmla="*/ 1641596 h 2104140"/>
                <a:gd name="connsiteX29" fmla="*/ 613117 w 853254"/>
                <a:gd name="connsiteY29" fmla="*/ 1642528 h 2104140"/>
                <a:gd name="connsiteX30" fmla="*/ 613634 w 853254"/>
                <a:gd name="connsiteY30" fmla="*/ 1640976 h 2104140"/>
                <a:gd name="connsiteX31" fmla="*/ 255699 w 853254"/>
                <a:gd name="connsiteY31" fmla="*/ 1284180 h 2104140"/>
                <a:gd name="connsiteX32" fmla="*/ 254769 w 853254"/>
                <a:gd name="connsiteY32" fmla="*/ 1285110 h 2104140"/>
                <a:gd name="connsiteX33" fmla="*/ 255699 w 853254"/>
                <a:gd name="connsiteY33" fmla="*/ 1286042 h 2104140"/>
                <a:gd name="connsiteX34" fmla="*/ 256629 w 853254"/>
                <a:gd name="connsiteY34" fmla="*/ 1287902 h 2104140"/>
                <a:gd name="connsiteX35" fmla="*/ 260353 w 853254"/>
                <a:gd name="connsiteY35" fmla="*/ 1286972 h 2104140"/>
                <a:gd name="connsiteX36" fmla="*/ 255699 w 853254"/>
                <a:gd name="connsiteY36" fmla="*/ 1284180 h 2104140"/>
                <a:gd name="connsiteX37" fmla="*/ 465123 w 853254"/>
                <a:gd name="connsiteY37" fmla="*/ 1266496 h 2104140"/>
                <a:gd name="connsiteX38" fmla="*/ 460470 w 853254"/>
                <a:gd name="connsiteY38" fmla="*/ 1275803 h 2104140"/>
                <a:gd name="connsiteX39" fmla="*/ 455814 w 853254"/>
                <a:gd name="connsiteY39" fmla="*/ 1286042 h 2104140"/>
                <a:gd name="connsiteX40" fmla="*/ 455814 w 853254"/>
                <a:gd name="connsiteY40" fmla="*/ 1287902 h 2104140"/>
                <a:gd name="connsiteX41" fmla="*/ 455814 w 853254"/>
                <a:gd name="connsiteY41" fmla="*/ 1289764 h 2104140"/>
                <a:gd name="connsiteX42" fmla="*/ 463261 w 853254"/>
                <a:gd name="connsiteY42" fmla="*/ 1291626 h 2104140"/>
                <a:gd name="connsiteX43" fmla="*/ 464191 w 853254"/>
                <a:gd name="connsiteY43" fmla="*/ 1295350 h 2104140"/>
                <a:gd name="connsiteX44" fmla="*/ 459538 w 853254"/>
                <a:gd name="connsiteY44" fmla="*/ 1300935 h 2104140"/>
                <a:gd name="connsiteX45" fmla="*/ 464191 w 853254"/>
                <a:gd name="connsiteY45" fmla="*/ 1303727 h 2104140"/>
                <a:gd name="connsiteX46" fmla="*/ 471639 w 853254"/>
                <a:gd name="connsiteY46" fmla="*/ 1317688 h 2104140"/>
                <a:gd name="connsiteX47" fmla="*/ 472569 w 853254"/>
                <a:gd name="connsiteY47" fmla="*/ 1321411 h 2104140"/>
                <a:gd name="connsiteX48" fmla="*/ 470707 w 853254"/>
                <a:gd name="connsiteY48" fmla="*/ 1329789 h 2104140"/>
                <a:gd name="connsiteX49" fmla="*/ 474431 w 853254"/>
                <a:gd name="connsiteY49" fmla="*/ 1343749 h 2104140"/>
                <a:gd name="connsiteX50" fmla="*/ 481876 w 853254"/>
                <a:gd name="connsiteY50" fmla="*/ 1342819 h 2104140"/>
                <a:gd name="connsiteX51" fmla="*/ 487461 w 853254"/>
                <a:gd name="connsiteY51" fmla="*/ 1338166 h 2104140"/>
                <a:gd name="connsiteX52" fmla="*/ 495839 w 853254"/>
                <a:gd name="connsiteY52" fmla="*/ 1332580 h 2104140"/>
                <a:gd name="connsiteX53" fmla="*/ 497700 w 853254"/>
                <a:gd name="connsiteY53" fmla="*/ 1332580 h 2104140"/>
                <a:gd name="connsiteX54" fmla="*/ 497700 w 853254"/>
                <a:gd name="connsiteY54" fmla="*/ 1330719 h 2104140"/>
                <a:gd name="connsiteX55" fmla="*/ 494907 w 853254"/>
                <a:gd name="connsiteY55" fmla="*/ 1328857 h 2104140"/>
                <a:gd name="connsiteX56" fmla="*/ 492115 w 853254"/>
                <a:gd name="connsiteY56" fmla="*/ 1289764 h 2104140"/>
                <a:gd name="connsiteX57" fmla="*/ 467915 w 853254"/>
                <a:gd name="connsiteY57" fmla="*/ 1280457 h 2104140"/>
                <a:gd name="connsiteX58" fmla="*/ 467915 w 853254"/>
                <a:gd name="connsiteY58" fmla="*/ 1276735 h 2104140"/>
                <a:gd name="connsiteX59" fmla="*/ 467915 w 853254"/>
                <a:gd name="connsiteY59" fmla="*/ 1275803 h 2104140"/>
                <a:gd name="connsiteX60" fmla="*/ 465123 w 853254"/>
                <a:gd name="connsiteY60" fmla="*/ 1267426 h 2104140"/>
                <a:gd name="connsiteX61" fmla="*/ 465123 w 853254"/>
                <a:gd name="connsiteY61" fmla="*/ 1266496 h 2104140"/>
                <a:gd name="connsiteX62" fmla="*/ 220330 w 853254"/>
                <a:gd name="connsiteY62" fmla="*/ 1245088 h 2104140"/>
                <a:gd name="connsiteX63" fmla="*/ 217538 w 853254"/>
                <a:gd name="connsiteY63" fmla="*/ 1246018 h 2104140"/>
                <a:gd name="connsiteX64" fmla="*/ 219398 w 853254"/>
                <a:gd name="connsiteY64" fmla="*/ 1247880 h 2104140"/>
                <a:gd name="connsiteX65" fmla="*/ 220330 w 853254"/>
                <a:gd name="connsiteY65" fmla="*/ 1245088 h 2104140"/>
                <a:gd name="connsiteX66" fmla="*/ 469777 w 853254"/>
                <a:gd name="connsiteY66" fmla="*/ 1230195 h 2104140"/>
                <a:gd name="connsiteX67" fmla="*/ 469777 w 853254"/>
                <a:gd name="connsiteY67" fmla="*/ 1231127 h 2104140"/>
                <a:gd name="connsiteX68" fmla="*/ 470707 w 853254"/>
                <a:gd name="connsiteY68" fmla="*/ 1231127 h 2104140"/>
                <a:gd name="connsiteX69" fmla="*/ 469777 w 853254"/>
                <a:gd name="connsiteY69" fmla="*/ 1230195 h 2104140"/>
                <a:gd name="connsiteX70" fmla="*/ 304099 w 853254"/>
                <a:gd name="connsiteY70" fmla="*/ 1168764 h 2104140"/>
                <a:gd name="connsiteX71" fmla="*/ 303169 w 853254"/>
                <a:gd name="connsiteY71" fmla="*/ 1172488 h 2104140"/>
                <a:gd name="connsiteX72" fmla="*/ 302237 w 853254"/>
                <a:gd name="connsiteY72" fmla="*/ 1172488 h 2104140"/>
                <a:gd name="connsiteX73" fmla="*/ 303169 w 853254"/>
                <a:gd name="connsiteY73" fmla="*/ 1174350 h 2104140"/>
                <a:gd name="connsiteX74" fmla="*/ 303169 w 853254"/>
                <a:gd name="connsiteY74" fmla="*/ 1176210 h 2104140"/>
                <a:gd name="connsiteX75" fmla="*/ 290138 w 853254"/>
                <a:gd name="connsiteY75" fmla="*/ 1187381 h 2104140"/>
                <a:gd name="connsiteX76" fmla="*/ 286415 w 853254"/>
                <a:gd name="connsiteY76" fmla="*/ 1189241 h 2104140"/>
                <a:gd name="connsiteX77" fmla="*/ 287346 w 853254"/>
                <a:gd name="connsiteY77" fmla="*/ 1190172 h 2104140"/>
                <a:gd name="connsiteX78" fmla="*/ 287346 w 853254"/>
                <a:gd name="connsiteY78" fmla="*/ 1192034 h 2104140"/>
                <a:gd name="connsiteX79" fmla="*/ 307823 w 853254"/>
                <a:gd name="connsiteY79" fmla="*/ 1193896 h 2104140"/>
                <a:gd name="connsiteX80" fmla="*/ 312476 w 853254"/>
                <a:gd name="connsiteY80" fmla="*/ 1181795 h 2104140"/>
                <a:gd name="connsiteX81" fmla="*/ 306891 w 853254"/>
                <a:gd name="connsiteY81" fmla="*/ 1172488 h 2104140"/>
                <a:gd name="connsiteX82" fmla="*/ 305031 w 853254"/>
                <a:gd name="connsiteY82" fmla="*/ 1171556 h 2104140"/>
                <a:gd name="connsiteX83" fmla="*/ 304099 w 853254"/>
                <a:gd name="connsiteY83" fmla="*/ 1168764 h 2104140"/>
                <a:gd name="connsiteX84" fmla="*/ 412070 w 853254"/>
                <a:gd name="connsiteY84" fmla="*/ 1166902 h 2104140"/>
                <a:gd name="connsiteX85" fmla="*/ 406484 w 853254"/>
                <a:gd name="connsiteY85" fmla="*/ 1169696 h 2104140"/>
                <a:gd name="connsiteX86" fmla="*/ 406484 w 853254"/>
                <a:gd name="connsiteY86" fmla="*/ 1173418 h 2104140"/>
                <a:gd name="connsiteX87" fmla="*/ 412070 w 853254"/>
                <a:gd name="connsiteY87" fmla="*/ 1166902 h 2104140"/>
                <a:gd name="connsiteX88" fmla="*/ 437200 w 853254"/>
                <a:gd name="connsiteY88" fmla="*/ 1152010 h 2104140"/>
                <a:gd name="connsiteX89" fmla="*/ 436270 w 853254"/>
                <a:gd name="connsiteY89" fmla="*/ 1153872 h 2104140"/>
                <a:gd name="connsiteX90" fmla="*/ 436270 w 853254"/>
                <a:gd name="connsiteY90" fmla="*/ 1156665 h 2104140"/>
                <a:gd name="connsiteX91" fmla="*/ 434408 w 853254"/>
                <a:gd name="connsiteY91" fmla="*/ 1158525 h 2104140"/>
                <a:gd name="connsiteX92" fmla="*/ 433476 w 853254"/>
                <a:gd name="connsiteY92" fmla="*/ 1157595 h 2104140"/>
                <a:gd name="connsiteX93" fmla="*/ 430684 w 853254"/>
                <a:gd name="connsiteY93" fmla="*/ 1162249 h 2104140"/>
                <a:gd name="connsiteX94" fmla="*/ 430684 w 853254"/>
                <a:gd name="connsiteY94" fmla="*/ 1163180 h 2104140"/>
                <a:gd name="connsiteX95" fmla="*/ 431616 w 853254"/>
                <a:gd name="connsiteY95" fmla="*/ 1165042 h 2104140"/>
                <a:gd name="connsiteX96" fmla="*/ 435338 w 853254"/>
                <a:gd name="connsiteY96" fmla="*/ 1166902 h 2104140"/>
                <a:gd name="connsiteX97" fmla="*/ 438130 w 853254"/>
                <a:gd name="connsiteY97" fmla="*/ 1169696 h 2104140"/>
                <a:gd name="connsiteX98" fmla="*/ 439061 w 853254"/>
                <a:gd name="connsiteY98" fmla="*/ 1171556 h 2104140"/>
                <a:gd name="connsiteX99" fmla="*/ 439991 w 853254"/>
                <a:gd name="connsiteY99" fmla="*/ 1171556 h 2104140"/>
                <a:gd name="connsiteX100" fmla="*/ 440923 w 853254"/>
                <a:gd name="connsiteY100" fmla="*/ 1169696 h 2104140"/>
                <a:gd name="connsiteX101" fmla="*/ 441853 w 853254"/>
                <a:gd name="connsiteY101" fmla="*/ 1165042 h 2104140"/>
                <a:gd name="connsiteX102" fmla="*/ 442785 w 853254"/>
                <a:gd name="connsiteY102" fmla="*/ 1162249 h 2104140"/>
                <a:gd name="connsiteX103" fmla="*/ 441853 w 853254"/>
                <a:gd name="connsiteY103" fmla="*/ 1160387 h 2104140"/>
                <a:gd name="connsiteX104" fmla="*/ 438130 w 853254"/>
                <a:gd name="connsiteY104" fmla="*/ 1154803 h 2104140"/>
                <a:gd name="connsiteX105" fmla="*/ 438130 w 853254"/>
                <a:gd name="connsiteY105" fmla="*/ 1152010 h 2104140"/>
                <a:gd name="connsiteX106" fmla="*/ 437200 w 853254"/>
                <a:gd name="connsiteY106" fmla="*/ 1152010 h 2104140"/>
                <a:gd name="connsiteX107" fmla="*/ 0 w 853254"/>
                <a:gd name="connsiteY107" fmla="*/ 1148685 h 2104140"/>
                <a:gd name="connsiteX108" fmla="*/ 1599 w 853254"/>
                <a:gd name="connsiteY108" fmla="*/ 1149218 h 2104140"/>
                <a:gd name="connsiteX109" fmla="*/ 6253 w 853254"/>
                <a:gd name="connsiteY109" fmla="*/ 1152010 h 2104140"/>
                <a:gd name="connsiteX110" fmla="*/ 7182 w 853254"/>
                <a:gd name="connsiteY110" fmla="*/ 1154803 h 2104140"/>
                <a:gd name="connsiteX111" fmla="*/ 8114 w 853254"/>
                <a:gd name="connsiteY111" fmla="*/ 1154803 h 2104140"/>
                <a:gd name="connsiteX112" fmla="*/ 9044 w 853254"/>
                <a:gd name="connsiteY112" fmla="*/ 1159457 h 2104140"/>
                <a:gd name="connsiteX113" fmla="*/ 9976 w 853254"/>
                <a:gd name="connsiteY113" fmla="*/ 1163180 h 2104140"/>
                <a:gd name="connsiteX114" fmla="*/ 7182 w 853254"/>
                <a:gd name="connsiteY114" fmla="*/ 1170626 h 2104140"/>
                <a:gd name="connsiteX115" fmla="*/ 4391 w 853254"/>
                <a:gd name="connsiteY115" fmla="*/ 1170626 h 2104140"/>
                <a:gd name="connsiteX116" fmla="*/ 4391 w 853254"/>
                <a:gd name="connsiteY116" fmla="*/ 1173418 h 2104140"/>
                <a:gd name="connsiteX117" fmla="*/ 1599 w 853254"/>
                <a:gd name="connsiteY117" fmla="*/ 1178072 h 2104140"/>
                <a:gd name="connsiteX118" fmla="*/ 0 w 853254"/>
                <a:gd name="connsiteY118" fmla="*/ 1178472 h 2104140"/>
                <a:gd name="connsiteX119" fmla="*/ 412070 w 853254"/>
                <a:gd name="connsiteY119" fmla="*/ 1143633 h 2104140"/>
                <a:gd name="connsiteX120" fmla="*/ 399969 w 853254"/>
                <a:gd name="connsiteY120" fmla="*/ 1144564 h 2104140"/>
                <a:gd name="connsiteX121" fmla="*/ 402761 w 853254"/>
                <a:gd name="connsiteY121" fmla="*/ 1152942 h 2104140"/>
                <a:gd name="connsiteX122" fmla="*/ 401831 w 853254"/>
                <a:gd name="connsiteY122" fmla="*/ 1155733 h 2104140"/>
                <a:gd name="connsiteX123" fmla="*/ 413793 w 853254"/>
                <a:gd name="connsiteY123" fmla="*/ 1159152 h 2104140"/>
                <a:gd name="connsiteX124" fmla="*/ 413930 w 853254"/>
                <a:gd name="connsiteY124" fmla="*/ 1160387 h 2104140"/>
                <a:gd name="connsiteX125" fmla="*/ 415420 w 853254"/>
                <a:gd name="connsiteY125" fmla="*/ 1161133 h 2104140"/>
                <a:gd name="connsiteX126" fmla="*/ 415792 w 853254"/>
                <a:gd name="connsiteY126" fmla="*/ 1162249 h 2104140"/>
                <a:gd name="connsiteX127" fmla="*/ 413000 w 853254"/>
                <a:gd name="connsiteY127" fmla="*/ 1166902 h 2104140"/>
                <a:gd name="connsiteX128" fmla="*/ 418583 w 853254"/>
                <a:gd name="connsiteY128" fmla="*/ 1166902 h 2104140"/>
                <a:gd name="connsiteX129" fmla="*/ 417653 w 853254"/>
                <a:gd name="connsiteY129" fmla="*/ 1160387 h 2104140"/>
                <a:gd name="connsiteX130" fmla="*/ 415792 w 853254"/>
                <a:gd name="connsiteY130" fmla="*/ 1161319 h 2104140"/>
                <a:gd name="connsiteX131" fmla="*/ 415420 w 853254"/>
                <a:gd name="connsiteY131" fmla="*/ 1161133 h 2104140"/>
                <a:gd name="connsiteX132" fmla="*/ 414861 w 853254"/>
                <a:gd name="connsiteY132" fmla="*/ 1159457 h 2104140"/>
                <a:gd name="connsiteX133" fmla="*/ 413793 w 853254"/>
                <a:gd name="connsiteY133" fmla="*/ 1159152 h 2104140"/>
                <a:gd name="connsiteX134" fmla="*/ 277107 w 853254"/>
                <a:gd name="connsiteY134" fmla="*/ 1130603 h 2104140"/>
                <a:gd name="connsiteX135" fmla="*/ 270592 w 853254"/>
                <a:gd name="connsiteY135" fmla="*/ 1138049 h 2104140"/>
                <a:gd name="connsiteX136" fmla="*/ 270592 w 853254"/>
                <a:gd name="connsiteY136" fmla="*/ 1141772 h 2104140"/>
                <a:gd name="connsiteX137" fmla="*/ 269660 w 853254"/>
                <a:gd name="connsiteY137" fmla="*/ 1142703 h 2104140"/>
                <a:gd name="connsiteX138" fmla="*/ 272454 w 853254"/>
                <a:gd name="connsiteY138" fmla="*/ 1152010 h 2104140"/>
                <a:gd name="connsiteX139" fmla="*/ 273384 w 853254"/>
                <a:gd name="connsiteY139" fmla="*/ 1152942 h 2104140"/>
                <a:gd name="connsiteX140" fmla="*/ 276175 w 853254"/>
                <a:gd name="connsiteY140" fmla="*/ 1152010 h 2104140"/>
                <a:gd name="connsiteX141" fmla="*/ 279899 w 853254"/>
                <a:gd name="connsiteY141" fmla="*/ 1151080 h 2104140"/>
                <a:gd name="connsiteX142" fmla="*/ 282749 w 853254"/>
                <a:gd name="connsiteY142" fmla="*/ 1150368 h 2104140"/>
                <a:gd name="connsiteX143" fmla="*/ 282691 w 853254"/>
                <a:gd name="connsiteY143" fmla="*/ 1151080 h 2104140"/>
                <a:gd name="connsiteX144" fmla="*/ 283165 w 853254"/>
                <a:gd name="connsiteY144" fmla="*/ 1150913 h 2104140"/>
                <a:gd name="connsiteX145" fmla="*/ 280831 w 853254"/>
                <a:gd name="connsiteY145" fmla="*/ 1154803 h 2104140"/>
                <a:gd name="connsiteX146" fmla="*/ 281761 w 853254"/>
                <a:gd name="connsiteY146" fmla="*/ 1158525 h 2104140"/>
                <a:gd name="connsiteX147" fmla="*/ 280831 w 853254"/>
                <a:gd name="connsiteY147" fmla="*/ 1160387 h 2104140"/>
                <a:gd name="connsiteX148" fmla="*/ 276175 w 853254"/>
                <a:gd name="connsiteY148" fmla="*/ 1161319 h 2104140"/>
                <a:gd name="connsiteX149" fmla="*/ 277107 w 853254"/>
                <a:gd name="connsiteY149" fmla="*/ 1162249 h 2104140"/>
                <a:gd name="connsiteX150" fmla="*/ 276175 w 853254"/>
                <a:gd name="connsiteY150" fmla="*/ 1163180 h 2104140"/>
                <a:gd name="connsiteX151" fmla="*/ 280831 w 853254"/>
                <a:gd name="connsiteY151" fmla="*/ 1165972 h 2104140"/>
                <a:gd name="connsiteX152" fmla="*/ 281761 w 853254"/>
                <a:gd name="connsiteY152" fmla="*/ 1164111 h 2104140"/>
                <a:gd name="connsiteX153" fmla="*/ 287346 w 853254"/>
                <a:gd name="connsiteY153" fmla="*/ 1164111 h 2104140"/>
                <a:gd name="connsiteX154" fmla="*/ 289206 w 853254"/>
                <a:gd name="connsiteY154" fmla="*/ 1161319 h 2104140"/>
                <a:gd name="connsiteX155" fmla="*/ 291068 w 853254"/>
                <a:gd name="connsiteY155" fmla="*/ 1159457 h 2104140"/>
                <a:gd name="connsiteX156" fmla="*/ 303169 w 853254"/>
                <a:gd name="connsiteY156" fmla="*/ 1152942 h 2104140"/>
                <a:gd name="connsiteX157" fmla="*/ 298515 w 853254"/>
                <a:gd name="connsiteY157" fmla="*/ 1147356 h 2104140"/>
                <a:gd name="connsiteX158" fmla="*/ 298515 w 853254"/>
                <a:gd name="connsiteY158" fmla="*/ 1144564 h 2104140"/>
                <a:gd name="connsiteX159" fmla="*/ 298515 w 853254"/>
                <a:gd name="connsiteY159" fmla="*/ 1143633 h 2104140"/>
                <a:gd name="connsiteX160" fmla="*/ 297584 w 853254"/>
                <a:gd name="connsiteY160" fmla="*/ 1143633 h 2104140"/>
                <a:gd name="connsiteX161" fmla="*/ 292930 w 853254"/>
                <a:gd name="connsiteY161" fmla="*/ 1138049 h 2104140"/>
                <a:gd name="connsiteX162" fmla="*/ 291068 w 853254"/>
                <a:gd name="connsiteY162" fmla="*/ 1141772 h 2104140"/>
                <a:gd name="connsiteX163" fmla="*/ 288975 w 853254"/>
                <a:gd name="connsiteY163" fmla="*/ 1148869 h 2104140"/>
                <a:gd name="connsiteX164" fmla="*/ 283165 w 853254"/>
                <a:gd name="connsiteY164" fmla="*/ 1150913 h 2104140"/>
                <a:gd name="connsiteX165" fmla="*/ 283623 w 853254"/>
                <a:gd name="connsiteY165" fmla="*/ 1150150 h 2104140"/>
                <a:gd name="connsiteX166" fmla="*/ 282749 w 853254"/>
                <a:gd name="connsiteY166" fmla="*/ 1150368 h 2104140"/>
                <a:gd name="connsiteX167" fmla="*/ 283622 w 853254"/>
                <a:gd name="connsiteY167" fmla="*/ 1139678 h 2104140"/>
                <a:gd name="connsiteX168" fmla="*/ 292930 w 853254"/>
                <a:gd name="connsiteY168" fmla="*/ 1132465 h 2104140"/>
                <a:gd name="connsiteX169" fmla="*/ 293860 w 853254"/>
                <a:gd name="connsiteY169" fmla="*/ 1131533 h 2104140"/>
                <a:gd name="connsiteX170" fmla="*/ 293860 w 853254"/>
                <a:gd name="connsiteY170" fmla="*/ 1130603 h 2104140"/>
                <a:gd name="connsiteX171" fmla="*/ 291068 w 853254"/>
                <a:gd name="connsiteY171" fmla="*/ 1132465 h 2104140"/>
                <a:gd name="connsiteX172" fmla="*/ 277107 w 853254"/>
                <a:gd name="connsiteY172" fmla="*/ 1130603 h 2104140"/>
                <a:gd name="connsiteX173" fmla="*/ 0 w 853254"/>
                <a:gd name="connsiteY173" fmla="*/ 1129829 h 2104140"/>
                <a:gd name="connsiteX174" fmla="*/ 2529 w 853254"/>
                <a:gd name="connsiteY174" fmla="*/ 1138049 h 2104140"/>
                <a:gd name="connsiteX175" fmla="*/ 0 w 853254"/>
                <a:gd name="connsiteY175" fmla="*/ 1141083 h 2104140"/>
                <a:gd name="connsiteX176" fmla="*/ 256629 w 853254"/>
                <a:gd name="connsiteY176" fmla="*/ 1106402 h 2104140"/>
                <a:gd name="connsiteX177" fmla="*/ 255699 w 853254"/>
                <a:gd name="connsiteY177" fmla="*/ 1107333 h 2104140"/>
                <a:gd name="connsiteX178" fmla="*/ 256629 w 853254"/>
                <a:gd name="connsiteY178" fmla="*/ 1108264 h 2104140"/>
                <a:gd name="connsiteX179" fmla="*/ 259423 w 853254"/>
                <a:gd name="connsiteY179" fmla="*/ 1112917 h 2104140"/>
                <a:gd name="connsiteX180" fmla="*/ 259423 w 853254"/>
                <a:gd name="connsiteY180" fmla="*/ 1127812 h 2104140"/>
                <a:gd name="connsiteX181" fmla="*/ 262215 w 853254"/>
                <a:gd name="connsiteY181" fmla="*/ 1128742 h 2104140"/>
                <a:gd name="connsiteX182" fmla="*/ 268730 w 853254"/>
                <a:gd name="connsiteY182" fmla="*/ 1131533 h 2104140"/>
                <a:gd name="connsiteX183" fmla="*/ 269660 w 853254"/>
                <a:gd name="connsiteY183" fmla="*/ 1132465 h 2104140"/>
                <a:gd name="connsiteX184" fmla="*/ 270592 w 853254"/>
                <a:gd name="connsiteY184" fmla="*/ 1125018 h 2104140"/>
                <a:gd name="connsiteX185" fmla="*/ 271522 w 853254"/>
                <a:gd name="connsiteY185" fmla="*/ 1121294 h 2104140"/>
                <a:gd name="connsiteX186" fmla="*/ 272454 w 853254"/>
                <a:gd name="connsiteY186" fmla="*/ 1121294 h 2104140"/>
                <a:gd name="connsiteX187" fmla="*/ 268730 w 853254"/>
                <a:gd name="connsiteY187" fmla="*/ 1107333 h 2104140"/>
                <a:gd name="connsiteX188" fmla="*/ 258491 w 853254"/>
                <a:gd name="connsiteY188" fmla="*/ 1107333 h 2104140"/>
                <a:gd name="connsiteX189" fmla="*/ 256629 w 853254"/>
                <a:gd name="connsiteY189" fmla="*/ 1106402 h 2104140"/>
                <a:gd name="connsiteX190" fmla="*/ 388800 w 853254"/>
                <a:gd name="connsiteY190" fmla="*/ 1100818 h 2104140"/>
                <a:gd name="connsiteX191" fmla="*/ 382284 w 853254"/>
                <a:gd name="connsiteY191" fmla="*/ 1106402 h 2104140"/>
                <a:gd name="connsiteX192" fmla="*/ 391592 w 853254"/>
                <a:gd name="connsiteY192" fmla="*/ 1108264 h 2104140"/>
                <a:gd name="connsiteX193" fmla="*/ 388800 w 853254"/>
                <a:gd name="connsiteY193" fmla="*/ 1100818 h 2104140"/>
                <a:gd name="connsiteX194" fmla="*/ 278037 w 853254"/>
                <a:gd name="connsiteY194" fmla="*/ 1087787 h 2104140"/>
                <a:gd name="connsiteX195" fmla="*/ 275246 w 853254"/>
                <a:gd name="connsiteY195" fmla="*/ 1091511 h 2104140"/>
                <a:gd name="connsiteX196" fmla="*/ 276175 w 853254"/>
                <a:gd name="connsiteY196" fmla="*/ 1091511 h 2104140"/>
                <a:gd name="connsiteX197" fmla="*/ 280831 w 853254"/>
                <a:gd name="connsiteY197" fmla="*/ 1088719 h 2104140"/>
                <a:gd name="connsiteX198" fmla="*/ 278037 w 853254"/>
                <a:gd name="connsiteY198" fmla="*/ 1087787 h 2104140"/>
                <a:gd name="connsiteX199" fmla="*/ 372977 w 853254"/>
                <a:gd name="connsiteY199" fmla="*/ 1001225 h 2104140"/>
                <a:gd name="connsiteX200" fmla="*/ 367392 w 853254"/>
                <a:gd name="connsiteY200" fmla="*/ 1005880 h 2104140"/>
                <a:gd name="connsiteX201" fmla="*/ 368322 w 853254"/>
                <a:gd name="connsiteY201" fmla="*/ 1008672 h 2104140"/>
                <a:gd name="connsiteX202" fmla="*/ 377631 w 853254"/>
                <a:gd name="connsiteY202" fmla="*/ 1012395 h 2104140"/>
                <a:gd name="connsiteX203" fmla="*/ 377631 w 853254"/>
                <a:gd name="connsiteY203" fmla="*/ 1010534 h 2104140"/>
                <a:gd name="connsiteX204" fmla="*/ 375769 w 853254"/>
                <a:gd name="connsiteY204" fmla="*/ 1001225 h 2104140"/>
                <a:gd name="connsiteX205" fmla="*/ 372977 w 853254"/>
                <a:gd name="connsiteY205" fmla="*/ 1001225 h 2104140"/>
                <a:gd name="connsiteX206" fmla="*/ 338538 w 853254"/>
                <a:gd name="connsiteY206" fmla="*/ 1001225 h 2104140"/>
                <a:gd name="connsiteX207" fmla="*/ 342262 w 853254"/>
                <a:gd name="connsiteY207" fmla="*/ 1003086 h 2104140"/>
                <a:gd name="connsiteX208" fmla="*/ 332953 w 853254"/>
                <a:gd name="connsiteY208" fmla="*/ 1017979 h 2104140"/>
                <a:gd name="connsiteX209" fmla="*/ 335746 w 853254"/>
                <a:gd name="connsiteY209" fmla="*/ 1020773 h 2104140"/>
                <a:gd name="connsiteX210" fmla="*/ 343192 w 853254"/>
                <a:gd name="connsiteY210" fmla="*/ 1035664 h 2104140"/>
                <a:gd name="connsiteX211" fmla="*/ 342262 w 853254"/>
                <a:gd name="connsiteY211" fmla="*/ 1047764 h 2104140"/>
                <a:gd name="connsiteX212" fmla="*/ 343192 w 853254"/>
                <a:gd name="connsiteY212" fmla="*/ 1051488 h 2104140"/>
                <a:gd name="connsiteX213" fmla="*/ 345053 w 853254"/>
                <a:gd name="connsiteY213" fmla="*/ 1052418 h 2104140"/>
                <a:gd name="connsiteX214" fmla="*/ 349707 w 853254"/>
                <a:gd name="connsiteY214" fmla="*/ 1068241 h 2104140"/>
                <a:gd name="connsiteX215" fmla="*/ 359014 w 853254"/>
                <a:gd name="connsiteY215" fmla="*/ 1073826 h 2104140"/>
                <a:gd name="connsiteX216" fmla="*/ 358084 w 853254"/>
                <a:gd name="connsiteY216" fmla="*/ 1074756 h 2104140"/>
                <a:gd name="connsiteX217" fmla="*/ 359014 w 853254"/>
                <a:gd name="connsiteY217" fmla="*/ 1074756 h 2104140"/>
                <a:gd name="connsiteX218" fmla="*/ 377631 w 853254"/>
                <a:gd name="connsiteY218" fmla="*/ 1070103 h 2104140"/>
                <a:gd name="connsiteX219" fmla="*/ 376699 w 853254"/>
                <a:gd name="connsiteY219" fmla="*/ 1075686 h 2104140"/>
                <a:gd name="connsiteX220" fmla="*/ 368322 w 853254"/>
                <a:gd name="connsiteY220" fmla="*/ 1082203 h 2104140"/>
                <a:gd name="connsiteX221" fmla="*/ 376699 w 853254"/>
                <a:gd name="connsiteY221" fmla="*/ 1084995 h 2104140"/>
                <a:gd name="connsiteX222" fmla="*/ 377631 w 853254"/>
                <a:gd name="connsiteY222" fmla="*/ 1084995 h 2104140"/>
                <a:gd name="connsiteX223" fmla="*/ 385076 w 853254"/>
                <a:gd name="connsiteY223" fmla="*/ 1086857 h 2104140"/>
                <a:gd name="connsiteX224" fmla="*/ 386008 w 853254"/>
                <a:gd name="connsiteY224" fmla="*/ 1080342 h 2104140"/>
                <a:gd name="connsiteX225" fmla="*/ 387868 w 853254"/>
                <a:gd name="connsiteY225" fmla="*/ 1078480 h 2104140"/>
                <a:gd name="connsiteX226" fmla="*/ 387868 w 853254"/>
                <a:gd name="connsiteY226" fmla="*/ 1077548 h 2104140"/>
                <a:gd name="connsiteX227" fmla="*/ 385076 w 853254"/>
                <a:gd name="connsiteY227" fmla="*/ 1076618 h 2104140"/>
                <a:gd name="connsiteX228" fmla="*/ 379492 w 853254"/>
                <a:gd name="connsiteY228" fmla="*/ 1069171 h 2104140"/>
                <a:gd name="connsiteX229" fmla="*/ 379492 w 853254"/>
                <a:gd name="connsiteY229" fmla="*/ 1055210 h 2104140"/>
                <a:gd name="connsiteX230" fmla="*/ 378561 w 853254"/>
                <a:gd name="connsiteY230" fmla="*/ 1052418 h 2104140"/>
                <a:gd name="connsiteX231" fmla="*/ 376699 w 853254"/>
                <a:gd name="connsiteY231" fmla="*/ 1049626 h 2104140"/>
                <a:gd name="connsiteX232" fmla="*/ 375769 w 853254"/>
                <a:gd name="connsiteY232" fmla="*/ 1035664 h 2104140"/>
                <a:gd name="connsiteX233" fmla="*/ 378561 w 853254"/>
                <a:gd name="connsiteY233" fmla="*/ 1031010 h 2104140"/>
                <a:gd name="connsiteX234" fmla="*/ 376699 w 853254"/>
                <a:gd name="connsiteY234" fmla="*/ 1030080 h 2104140"/>
                <a:gd name="connsiteX235" fmla="*/ 376699 w 853254"/>
                <a:gd name="connsiteY235" fmla="*/ 1028218 h 2104140"/>
                <a:gd name="connsiteX236" fmla="*/ 358084 w 853254"/>
                <a:gd name="connsiteY236" fmla="*/ 1027286 h 2104140"/>
                <a:gd name="connsiteX237" fmla="*/ 356223 w 853254"/>
                <a:gd name="connsiteY237" fmla="*/ 1010534 h 2104140"/>
                <a:gd name="connsiteX238" fmla="*/ 357153 w 853254"/>
                <a:gd name="connsiteY238" fmla="*/ 1007740 h 2104140"/>
                <a:gd name="connsiteX239" fmla="*/ 358084 w 853254"/>
                <a:gd name="connsiteY239" fmla="*/ 1006810 h 2104140"/>
                <a:gd name="connsiteX240" fmla="*/ 349707 w 853254"/>
                <a:gd name="connsiteY240" fmla="*/ 1002156 h 2104140"/>
                <a:gd name="connsiteX241" fmla="*/ 338538 w 853254"/>
                <a:gd name="connsiteY241" fmla="*/ 1001225 h 2104140"/>
                <a:gd name="connsiteX242" fmla="*/ 292930 w 853254"/>
                <a:gd name="connsiteY242" fmla="*/ 1001225 h 2104140"/>
                <a:gd name="connsiteX243" fmla="*/ 291068 w 853254"/>
                <a:gd name="connsiteY243" fmla="*/ 1004948 h 2104140"/>
                <a:gd name="connsiteX244" fmla="*/ 292000 w 853254"/>
                <a:gd name="connsiteY244" fmla="*/ 1007740 h 2104140"/>
                <a:gd name="connsiteX245" fmla="*/ 296654 w 853254"/>
                <a:gd name="connsiteY245" fmla="*/ 1005880 h 2104140"/>
                <a:gd name="connsiteX246" fmla="*/ 297584 w 853254"/>
                <a:gd name="connsiteY246" fmla="*/ 1005880 h 2104140"/>
                <a:gd name="connsiteX247" fmla="*/ 292930 w 853254"/>
                <a:gd name="connsiteY247" fmla="*/ 1001225 h 2104140"/>
                <a:gd name="connsiteX248" fmla="*/ 305961 w 853254"/>
                <a:gd name="connsiteY248" fmla="*/ 989125 h 2104140"/>
                <a:gd name="connsiteX249" fmla="*/ 306426 w 853254"/>
                <a:gd name="connsiteY249" fmla="*/ 990056 h 2104140"/>
                <a:gd name="connsiteX250" fmla="*/ 305961 w 853254"/>
                <a:gd name="connsiteY250" fmla="*/ 990056 h 2104140"/>
                <a:gd name="connsiteX251" fmla="*/ 306891 w 853254"/>
                <a:gd name="connsiteY251" fmla="*/ 990987 h 2104140"/>
                <a:gd name="connsiteX252" fmla="*/ 306426 w 853254"/>
                <a:gd name="connsiteY252" fmla="*/ 990056 h 2104140"/>
                <a:gd name="connsiteX253" fmla="*/ 306891 w 853254"/>
                <a:gd name="connsiteY253" fmla="*/ 990056 h 2104140"/>
                <a:gd name="connsiteX254" fmla="*/ 305961 w 853254"/>
                <a:gd name="connsiteY254" fmla="*/ 989125 h 2104140"/>
                <a:gd name="connsiteX255" fmla="*/ 337608 w 853254"/>
                <a:gd name="connsiteY255" fmla="*/ 962132 h 2104140"/>
                <a:gd name="connsiteX256" fmla="*/ 332023 w 853254"/>
                <a:gd name="connsiteY256" fmla="*/ 963064 h 2104140"/>
                <a:gd name="connsiteX257" fmla="*/ 331091 w 853254"/>
                <a:gd name="connsiteY257" fmla="*/ 965855 h 2104140"/>
                <a:gd name="connsiteX258" fmla="*/ 331091 w 853254"/>
                <a:gd name="connsiteY258" fmla="*/ 973303 h 2104140"/>
                <a:gd name="connsiteX259" fmla="*/ 331091 w 853254"/>
                <a:gd name="connsiteY259" fmla="*/ 974233 h 2104140"/>
                <a:gd name="connsiteX260" fmla="*/ 332023 w 853254"/>
                <a:gd name="connsiteY260" fmla="*/ 973303 h 2104140"/>
                <a:gd name="connsiteX261" fmla="*/ 338538 w 853254"/>
                <a:gd name="connsiteY261" fmla="*/ 973303 h 2104140"/>
                <a:gd name="connsiteX262" fmla="*/ 339468 w 853254"/>
                <a:gd name="connsiteY262" fmla="*/ 975164 h 2104140"/>
                <a:gd name="connsiteX263" fmla="*/ 339468 w 853254"/>
                <a:gd name="connsiteY263" fmla="*/ 970509 h 2104140"/>
                <a:gd name="connsiteX264" fmla="*/ 337608 w 853254"/>
                <a:gd name="connsiteY264" fmla="*/ 967717 h 2104140"/>
                <a:gd name="connsiteX265" fmla="*/ 337608 w 853254"/>
                <a:gd name="connsiteY265" fmla="*/ 963064 h 2104140"/>
                <a:gd name="connsiteX266" fmla="*/ 337608 w 853254"/>
                <a:gd name="connsiteY266" fmla="*/ 962132 h 2104140"/>
                <a:gd name="connsiteX267" fmla="*/ 167277 w 853254"/>
                <a:gd name="connsiteY267" fmla="*/ 871847 h 2104140"/>
                <a:gd name="connsiteX268" fmla="*/ 162621 w 853254"/>
                <a:gd name="connsiteY268" fmla="*/ 872779 h 2104140"/>
                <a:gd name="connsiteX269" fmla="*/ 162621 w 853254"/>
                <a:gd name="connsiteY269" fmla="*/ 874641 h 2104140"/>
                <a:gd name="connsiteX270" fmla="*/ 162621 w 853254"/>
                <a:gd name="connsiteY270" fmla="*/ 875571 h 2104140"/>
                <a:gd name="connsiteX271" fmla="*/ 166345 w 853254"/>
                <a:gd name="connsiteY271" fmla="*/ 874641 h 2104140"/>
                <a:gd name="connsiteX272" fmla="*/ 168207 w 853254"/>
                <a:gd name="connsiteY272" fmla="*/ 875571 h 2104140"/>
                <a:gd name="connsiteX273" fmla="*/ 168207 w 853254"/>
                <a:gd name="connsiteY273" fmla="*/ 871847 h 2104140"/>
                <a:gd name="connsiteX274" fmla="*/ 167277 w 853254"/>
                <a:gd name="connsiteY274" fmla="*/ 871847 h 2104140"/>
                <a:gd name="connsiteX275" fmla="*/ 163553 w 853254"/>
                <a:gd name="connsiteY275" fmla="*/ 860678 h 2104140"/>
                <a:gd name="connsiteX276" fmla="*/ 160761 w 853254"/>
                <a:gd name="connsiteY276" fmla="*/ 864402 h 2104140"/>
                <a:gd name="connsiteX277" fmla="*/ 162621 w 853254"/>
                <a:gd name="connsiteY277" fmla="*/ 865332 h 2104140"/>
                <a:gd name="connsiteX278" fmla="*/ 163553 w 853254"/>
                <a:gd name="connsiteY278" fmla="*/ 868126 h 2104140"/>
                <a:gd name="connsiteX279" fmla="*/ 168207 w 853254"/>
                <a:gd name="connsiteY279" fmla="*/ 867194 h 2104140"/>
                <a:gd name="connsiteX280" fmla="*/ 167277 w 853254"/>
                <a:gd name="connsiteY280" fmla="*/ 863472 h 2104140"/>
                <a:gd name="connsiteX281" fmla="*/ 163553 w 853254"/>
                <a:gd name="connsiteY281" fmla="*/ 860678 h 2104140"/>
                <a:gd name="connsiteX282" fmla="*/ 255699 w 853254"/>
                <a:gd name="connsiteY282" fmla="*/ 806695 h 2104140"/>
                <a:gd name="connsiteX283" fmla="*/ 261285 w 853254"/>
                <a:gd name="connsiteY283" fmla="*/ 819724 h 2104140"/>
                <a:gd name="connsiteX284" fmla="*/ 269660 w 853254"/>
                <a:gd name="connsiteY284" fmla="*/ 830895 h 2104140"/>
                <a:gd name="connsiteX285" fmla="*/ 270592 w 853254"/>
                <a:gd name="connsiteY285" fmla="*/ 834617 h 2104140"/>
                <a:gd name="connsiteX286" fmla="*/ 262215 w 853254"/>
                <a:gd name="connsiteY286" fmla="*/ 848579 h 2104140"/>
                <a:gd name="connsiteX287" fmla="*/ 264076 w 853254"/>
                <a:gd name="connsiteY287" fmla="*/ 856025 h 2104140"/>
                <a:gd name="connsiteX288" fmla="*/ 265938 w 853254"/>
                <a:gd name="connsiteY288" fmla="*/ 863472 h 2104140"/>
                <a:gd name="connsiteX289" fmla="*/ 274314 w 853254"/>
                <a:gd name="connsiteY289" fmla="*/ 864402 h 2104140"/>
                <a:gd name="connsiteX290" fmla="*/ 282691 w 853254"/>
                <a:gd name="connsiteY290" fmla="*/ 866264 h 2104140"/>
                <a:gd name="connsiteX291" fmla="*/ 275246 w 853254"/>
                <a:gd name="connsiteY291" fmla="*/ 868126 h 2104140"/>
                <a:gd name="connsiteX292" fmla="*/ 274314 w 853254"/>
                <a:gd name="connsiteY292" fmla="*/ 876503 h 2104140"/>
                <a:gd name="connsiteX293" fmla="*/ 280831 w 853254"/>
                <a:gd name="connsiteY293" fmla="*/ 890464 h 2104140"/>
                <a:gd name="connsiteX294" fmla="*/ 278969 w 853254"/>
                <a:gd name="connsiteY294" fmla="*/ 894186 h 2104140"/>
                <a:gd name="connsiteX295" fmla="*/ 281761 w 853254"/>
                <a:gd name="connsiteY295" fmla="*/ 905357 h 2104140"/>
                <a:gd name="connsiteX296" fmla="*/ 289206 w 853254"/>
                <a:gd name="connsiteY296" fmla="*/ 914664 h 2104140"/>
                <a:gd name="connsiteX297" fmla="*/ 299445 w 853254"/>
                <a:gd name="connsiteY297" fmla="*/ 916526 h 2104140"/>
                <a:gd name="connsiteX298" fmla="*/ 296654 w 853254"/>
                <a:gd name="connsiteY298" fmla="*/ 921179 h 2104140"/>
                <a:gd name="connsiteX299" fmla="*/ 297584 w 853254"/>
                <a:gd name="connsiteY299" fmla="*/ 924901 h 2104140"/>
                <a:gd name="connsiteX300" fmla="*/ 305961 w 853254"/>
                <a:gd name="connsiteY300" fmla="*/ 926763 h 2104140"/>
                <a:gd name="connsiteX301" fmla="*/ 309684 w 853254"/>
                <a:gd name="connsiteY301" fmla="*/ 925833 h 2104140"/>
                <a:gd name="connsiteX302" fmla="*/ 306891 w 853254"/>
                <a:gd name="connsiteY302" fmla="*/ 929556 h 2104140"/>
                <a:gd name="connsiteX303" fmla="*/ 307823 w 853254"/>
                <a:gd name="connsiteY303" fmla="*/ 934210 h 2104140"/>
                <a:gd name="connsiteX304" fmla="*/ 313406 w 853254"/>
                <a:gd name="connsiteY304" fmla="*/ 940726 h 2104140"/>
                <a:gd name="connsiteX305" fmla="*/ 306891 w 853254"/>
                <a:gd name="connsiteY305" fmla="*/ 946311 h 2104140"/>
                <a:gd name="connsiteX306" fmla="*/ 305031 w 853254"/>
                <a:gd name="connsiteY306" fmla="*/ 950965 h 2104140"/>
                <a:gd name="connsiteX307" fmla="*/ 316200 w 853254"/>
                <a:gd name="connsiteY307" fmla="*/ 958410 h 2104140"/>
                <a:gd name="connsiteX308" fmla="*/ 317130 w 853254"/>
                <a:gd name="connsiteY308" fmla="*/ 956548 h 2104140"/>
                <a:gd name="connsiteX309" fmla="*/ 326437 w 853254"/>
                <a:gd name="connsiteY309" fmla="*/ 940726 h 2104140"/>
                <a:gd name="connsiteX310" fmla="*/ 314338 w 853254"/>
                <a:gd name="connsiteY310" fmla="*/ 924901 h 2104140"/>
                <a:gd name="connsiteX311" fmla="*/ 309684 w 853254"/>
                <a:gd name="connsiteY311" fmla="*/ 918387 h 2104140"/>
                <a:gd name="connsiteX312" fmla="*/ 311546 w 853254"/>
                <a:gd name="connsiteY312" fmla="*/ 909080 h 2104140"/>
                <a:gd name="connsiteX313" fmla="*/ 316200 w 853254"/>
                <a:gd name="connsiteY313" fmla="*/ 907218 h 2104140"/>
                <a:gd name="connsiteX314" fmla="*/ 318062 w 853254"/>
                <a:gd name="connsiteY314" fmla="*/ 899771 h 2104140"/>
                <a:gd name="connsiteX315" fmla="*/ 316200 w 853254"/>
                <a:gd name="connsiteY315" fmla="*/ 896979 h 2104140"/>
                <a:gd name="connsiteX316" fmla="*/ 316598 w 853254"/>
                <a:gd name="connsiteY316" fmla="*/ 896780 h 2104140"/>
                <a:gd name="connsiteX317" fmla="*/ 317130 w 853254"/>
                <a:gd name="connsiteY317" fmla="*/ 896979 h 2104140"/>
                <a:gd name="connsiteX318" fmla="*/ 318062 w 853254"/>
                <a:gd name="connsiteY318" fmla="*/ 896048 h 2104140"/>
                <a:gd name="connsiteX319" fmla="*/ 316598 w 853254"/>
                <a:gd name="connsiteY319" fmla="*/ 896780 h 2104140"/>
                <a:gd name="connsiteX320" fmla="*/ 309684 w 853254"/>
                <a:gd name="connsiteY320" fmla="*/ 894186 h 2104140"/>
                <a:gd name="connsiteX321" fmla="*/ 304099 w 853254"/>
                <a:gd name="connsiteY321" fmla="*/ 887670 h 2104140"/>
                <a:gd name="connsiteX322" fmla="*/ 305031 w 853254"/>
                <a:gd name="connsiteY322" fmla="*/ 885810 h 2104140"/>
                <a:gd name="connsiteX323" fmla="*/ 296654 w 853254"/>
                <a:gd name="connsiteY323" fmla="*/ 872779 h 2104140"/>
                <a:gd name="connsiteX324" fmla="*/ 298515 w 853254"/>
                <a:gd name="connsiteY324" fmla="*/ 871847 h 2104140"/>
                <a:gd name="connsiteX325" fmla="*/ 291068 w 853254"/>
                <a:gd name="connsiteY325" fmla="*/ 870918 h 2104140"/>
                <a:gd name="connsiteX326" fmla="*/ 285485 w 853254"/>
                <a:gd name="connsiteY326" fmla="*/ 864402 h 2104140"/>
                <a:gd name="connsiteX327" fmla="*/ 287346 w 853254"/>
                <a:gd name="connsiteY327" fmla="*/ 859748 h 2104140"/>
                <a:gd name="connsiteX328" fmla="*/ 286415 w 853254"/>
                <a:gd name="connsiteY328" fmla="*/ 855095 h 2104140"/>
                <a:gd name="connsiteX329" fmla="*/ 274314 w 853254"/>
                <a:gd name="connsiteY329" fmla="*/ 838340 h 2104140"/>
                <a:gd name="connsiteX330" fmla="*/ 275246 w 853254"/>
                <a:gd name="connsiteY330" fmla="*/ 835548 h 2104140"/>
                <a:gd name="connsiteX331" fmla="*/ 274314 w 853254"/>
                <a:gd name="connsiteY331" fmla="*/ 832757 h 2104140"/>
                <a:gd name="connsiteX332" fmla="*/ 276175 w 853254"/>
                <a:gd name="connsiteY332" fmla="*/ 833687 h 2104140"/>
                <a:gd name="connsiteX333" fmla="*/ 278969 w 853254"/>
                <a:gd name="connsiteY333" fmla="*/ 830895 h 2104140"/>
                <a:gd name="connsiteX334" fmla="*/ 273384 w 853254"/>
                <a:gd name="connsiteY334" fmla="*/ 829033 h 2104140"/>
                <a:gd name="connsiteX335" fmla="*/ 265938 w 853254"/>
                <a:gd name="connsiteY335" fmla="*/ 815070 h 2104140"/>
                <a:gd name="connsiteX336" fmla="*/ 286415 w 853254"/>
                <a:gd name="connsiteY336" fmla="*/ 823448 h 2104140"/>
                <a:gd name="connsiteX337" fmla="*/ 287346 w 853254"/>
                <a:gd name="connsiteY337" fmla="*/ 822518 h 2104140"/>
                <a:gd name="connsiteX338" fmla="*/ 290138 w 853254"/>
                <a:gd name="connsiteY338" fmla="*/ 822518 h 2104140"/>
                <a:gd name="connsiteX339" fmla="*/ 289206 w 853254"/>
                <a:gd name="connsiteY339" fmla="*/ 818794 h 2104140"/>
                <a:gd name="connsiteX340" fmla="*/ 289206 w 853254"/>
                <a:gd name="connsiteY340" fmla="*/ 816932 h 2104140"/>
                <a:gd name="connsiteX341" fmla="*/ 282691 w 853254"/>
                <a:gd name="connsiteY341" fmla="*/ 812279 h 2104140"/>
                <a:gd name="connsiteX342" fmla="*/ 274314 w 853254"/>
                <a:gd name="connsiteY342" fmla="*/ 812279 h 2104140"/>
                <a:gd name="connsiteX343" fmla="*/ 268730 w 853254"/>
                <a:gd name="connsiteY343" fmla="*/ 810417 h 2104140"/>
                <a:gd name="connsiteX344" fmla="*/ 265007 w 853254"/>
                <a:gd name="connsiteY344" fmla="*/ 811348 h 2104140"/>
                <a:gd name="connsiteX345" fmla="*/ 264076 w 853254"/>
                <a:gd name="connsiteY345" fmla="*/ 809487 h 2104140"/>
                <a:gd name="connsiteX346" fmla="*/ 260353 w 853254"/>
                <a:gd name="connsiteY346" fmla="*/ 808555 h 2104140"/>
                <a:gd name="connsiteX347" fmla="*/ 255699 w 853254"/>
                <a:gd name="connsiteY347" fmla="*/ 806695 h 2104140"/>
                <a:gd name="connsiteX348" fmla="*/ 99330 w 853254"/>
                <a:gd name="connsiteY348" fmla="*/ 806695 h 2104140"/>
                <a:gd name="connsiteX349" fmla="*/ 100260 w 853254"/>
                <a:gd name="connsiteY349" fmla="*/ 807625 h 2104140"/>
                <a:gd name="connsiteX350" fmla="*/ 101190 w 853254"/>
                <a:gd name="connsiteY350" fmla="*/ 808555 h 2104140"/>
                <a:gd name="connsiteX351" fmla="*/ 99330 w 853254"/>
                <a:gd name="connsiteY351" fmla="*/ 806695 h 2104140"/>
                <a:gd name="connsiteX352" fmla="*/ 257561 w 853254"/>
                <a:gd name="connsiteY352" fmla="*/ 772256 h 2104140"/>
                <a:gd name="connsiteX353" fmla="*/ 253837 w 853254"/>
                <a:gd name="connsiteY353" fmla="*/ 773186 h 2104140"/>
                <a:gd name="connsiteX354" fmla="*/ 247322 w 853254"/>
                <a:gd name="connsiteY354" fmla="*/ 778771 h 2104140"/>
                <a:gd name="connsiteX355" fmla="*/ 245460 w 853254"/>
                <a:gd name="connsiteY355" fmla="*/ 782493 h 2104140"/>
                <a:gd name="connsiteX356" fmla="*/ 253837 w 853254"/>
                <a:gd name="connsiteY356" fmla="*/ 781563 h 2104140"/>
                <a:gd name="connsiteX357" fmla="*/ 256629 w 853254"/>
                <a:gd name="connsiteY357" fmla="*/ 782493 h 2104140"/>
                <a:gd name="connsiteX358" fmla="*/ 262215 w 853254"/>
                <a:gd name="connsiteY358" fmla="*/ 777839 h 2104140"/>
                <a:gd name="connsiteX359" fmla="*/ 262215 w 853254"/>
                <a:gd name="connsiteY359" fmla="*/ 775978 h 2104140"/>
                <a:gd name="connsiteX360" fmla="*/ 261285 w 853254"/>
                <a:gd name="connsiteY360" fmla="*/ 775978 h 2104140"/>
                <a:gd name="connsiteX361" fmla="*/ 257561 w 853254"/>
                <a:gd name="connsiteY361" fmla="*/ 772256 h 2104140"/>
                <a:gd name="connsiteX362" fmla="*/ 243600 w 853254"/>
                <a:gd name="connsiteY362" fmla="*/ 733163 h 2104140"/>
                <a:gd name="connsiteX363" fmla="*/ 241738 w 853254"/>
                <a:gd name="connsiteY363" fmla="*/ 735955 h 2104140"/>
                <a:gd name="connsiteX364" fmla="*/ 241738 w 853254"/>
                <a:gd name="connsiteY364" fmla="*/ 741540 h 2104140"/>
                <a:gd name="connsiteX365" fmla="*/ 224984 w 853254"/>
                <a:gd name="connsiteY365" fmla="*/ 745262 h 2104140"/>
                <a:gd name="connsiteX366" fmla="*/ 222192 w 853254"/>
                <a:gd name="connsiteY366" fmla="*/ 751778 h 2104140"/>
                <a:gd name="connsiteX367" fmla="*/ 220330 w 853254"/>
                <a:gd name="connsiteY367" fmla="*/ 753640 h 2104140"/>
                <a:gd name="connsiteX368" fmla="*/ 220330 w 853254"/>
                <a:gd name="connsiteY368" fmla="*/ 754571 h 2104140"/>
                <a:gd name="connsiteX369" fmla="*/ 222192 w 853254"/>
                <a:gd name="connsiteY369" fmla="*/ 758293 h 2104140"/>
                <a:gd name="connsiteX370" fmla="*/ 226846 w 853254"/>
                <a:gd name="connsiteY370" fmla="*/ 761087 h 2104140"/>
                <a:gd name="connsiteX371" fmla="*/ 228707 w 853254"/>
                <a:gd name="connsiteY371" fmla="*/ 763879 h 2104140"/>
                <a:gd name="connsiteX372" fmla="*/ 236153 w 853254"/>
                <a:gd name="connsiteY372" fmla="*/ 759225 h 2104140"/>
                <a:gd name="connsiteX373" fmla="*/ 249184 w 853254"/>
                <a:gd name="connsiteY373" fmla="*/ 755501 h 2104140"/>
                <a:gd name="connsiteX374" fmla="*/ 248254 w 853254"/>
                <a:gd name="connsiteY374" fmla="*/ 751778 h 2104140"/>
                <a:gd name="connsiteX375" fmla="*/ 247322 w 853254"/>
                <a:gd name="connsiteY375" fmla="*/ 748056 h 2104140"/>
                <a:gd name="connsiteX376" fmla="*/ 243600 w 853254"/>
                <a:gd name="connsiteY376" fmla="*/ 733163 h 2104140"/>
                <a:gd name="connsiteX377" fmla="*/ 239876 w 853254"/>
                <a:gd name="connsiteY377" fmla="*/ 675454 h 2104140"/>
                <a:gd name="connsiteX378" fmla="*/ 239876 w 853254"/>
                <a:gd name="connsiteY378" fmla="*/ 677316 h 2104140"/>
                <a:gd name="connsiteX379" fmla="*/ 236153 w 853254"/>
                <a:gd name="connsiteY379" fmla="*/ 681040 h 2104140"/>
                <a:gd name="connsiteX380" fmla="*/ 229637 w 853254"/>
                <a:gd name="connsiteY380" fmla="*/ 680110 h 2104140"/>
                <a:gd name="connsiteX381" fmla="*/ 230569 w 853254"/>
                <a:gd name="connsiteY381" fmla="*/ 688487 h 2104140"/>
                <a:gd name="connsiteX382" fmla="*/ 235223 w 853254"/>
                <a:gd name="connsiteY382" fmla="*/ 691279 h 2104140"/>
                <a:gd name="connsiteX383" fmla="*/ 249184 w 853254"/>
                <a:gd name="connsiteY383" fmla="*/ 695932 h 2104140"/>
                <a:gd name="connsiteX384" fmla="*/ 251976 w 853254"/>
                <a:gd name="connsiteY384" fmla="*/ 703378 h 2104140"/>
                <a:gd name="connsiteX385" fmla="*/ 257561 w 853254"/>
                <a:gd name="connsiteY385" fmla="*/ 701516 h 2104140"/>
                <a:gd name="connsiteX386" fmla="*/ 256629 w 853254"/>
                <a:gd name="connsiteY386" fmla="*/ 699656 h 2104140"/>
                <a:gd name="connsiteX387" fmla="*/ 239876 w 853254"/>
                <a:gd name="connsiteY387" fmla="*/ 675454 h 2104140"/>
                <a:gd name="connsiteX388" fmla="*/ 0 w 853254"/>
                <a:gd name="connsiteY388" fmla="*/ 661018 h 2104140"/>
                <a:gd name="connsiteX389" fmla="*/ 4391 w 853254"/>
                <a:gd name="connsiteY389" fmla="*/ 676386 h 2104140"/>
                <a:gd name="connsiteX390" fmla="*/ 7182 w 853254"/>
                <a:gd name="connsiteY390" fmla="*/ 682901 h 2104140"/>
                <a:gd name="connsiteX391" fmla="*/ 15560 w 853254"/>
                <a:gd name="connsiteY391" fmla="*/ 700586 h 2104140"/>
                <a:gd name="connsiteX392" fmla="*/ 21145 w 853254"/>
                <a:gd name="connsiteY392" fmla="*/ 707101 h 2104140"/>
                <a:gd name="connsiteX393" fmla="*/ 27661 w 853254"/>
                <a:gd name="connsiteY393" fmla="*/ 728509 h 2104140"/>
                <a:gd name="connsiteX394" fmla="*/ 33244 w 853254"/>
                <a:gd name="connsiteY394" fmla="*/ 739679 h 2104140"/>
                <a:gd name="connsiteX395" fmla="*/ 36968 w 853254"/>
                <a:gd name="connsiteY395" fmla="*/ 749918 h 2104140"/>
                <a:gd name="connsiteX396" fmla="*/ 40691 w 853254"/>
                <a:gd name="connsiteY396" fmla="*/ 760155 h 2104140"/>
                <a:gd name="connsiteX397" fmla="*/ 48137 w 853254"/>
                <a:gd name="connsiteY397" fmla="*/ 778771 h 2104140"/>
                <a:gd name="connsiteX398" fmla="*/ 55582 w 853254"/>
                <a:gd name="connsiteY398" fmla="*/ 792732 h 2104140"/>
                <a:gd name="connsiteX399" fmla="*/ 56514 w 853254"/>
                <a:gd name="connsiteY399" fmla="*/ 794594 h 2104140"/>
                <a:gd name="connsiteX400" fmla="*/ 56514 w 853254"/>
                <a:gd name="connsiteY400" fmla="*/ 796456 h 2104140"/>
                <a:gd name="connsiteX401" fmla="*/ 65821 w 853254"/>
                <a:gd name="connsiteY401" fmla="*/ 817864 h 2104140"/>
                <a:gd name="connsiteX402" fmla="*/ 66753 w 853254"/>
                <a:gd name="connsiteY402" fmla="*/ 818794 h 2104140"/>
                <a:gd name="connsiteX403" fmla="*/ 66753 w 853254"/>
                <a:gd name="connsiteY403" fmla="*/ 820656 h 2104140"/>
                <a:gd name="connsiteX404" fmla="*/ 69545 w 853254"/>
                <a:gd name="connsiteY404" fmla="*/ 828101 h 2104140"/>
                <a:gd name="connsiteX405" fmla="*/ 70475 w 853254"/>
                <a:gd name="connsiteY405" fmla="*/ 829963 h 2104140"/>
                <a:gd name="connsiteX406" fmla="*/ 70475 w 853254"/>
                <a:gd name="connsiteY406" fmla="*/ 831825 h 2104140"/>
                <a:gd name="connsiteX407" fmla="*/ 72337 w 853254"/>
                <a:gd name="connsiteY407" fmla="*/ 839272 h 2104140"/>
                <a:gd name="connsiteX408" fmla="*/ 74199 w 853254"/>
                <a:gd name="connsiteY408" fmla="*/ 842064 h 2104140"/>
                <a:gd name="connsiteX409" fmla="*/ 75129 w 853254"/>
                <a:gd name="connsiteY409" fmla="*/ 847648 h 2104140"/>
                <a:gd name="connsiteX410" fmla="*/ 83506 w 853254"/>
                <a:gd name="connsiteY410" fmla="*/ 860678 h 2104140"/>
                <a:gd name="connsiteX411" fmla="*/ 86300 w 853254"/>
                <a:gd name="connsiteY411" fmla="*/ 867194 h 2104140"/>
                <a:gd name="connsiteX412" fmla="*/ 91883 w 853254"/>
                <a:gd name="connsiteY412" fmla="*/ 881157 h 2104140"/>
                <a:gd name="connsiteX413" fmla="*/ 103052 w 853254"/>
                <a:gd name="connsiteY413" fmla="*/ 910010 h 2104140"/>
                <a:gd name="connsiteX414" fmla="*/ 109568 w 853254"/>
                <a:gd name="connsiteY414" fmla="*/ 920247 h 2104140"/>
                <a:gd name="connsiteX415" fmla="*/ 117945 w 853254"/>
                <a:gd name="connsiteY415" fmla="*/ 937934 h 2104140"/>
                <a:gd name="connsiteX416" fmla="*/ 122599 w 853254"/>
                <a:gd name="connsiteY416" fmla="*/ 951895 h 2104140"/>
                <a:gd name="connsiteX417" fmla="*/ 132838 w 853254"/>
                <a:gd name="connsiteY417" fmla="*/ 969579 h 2104140"/>
                <a:gd name="connsiteX418" fmla="*/ 149592 w 853254"/>
                <a:gd name="connsiteY418" fmla="*/ 1012395 h 2104140"/>
                <a:gd name="connsiteX419" fmla="*/ 170068 w 853254"/>
                <a:gd name="connsiteY419" fmla="*/ 1058934 h 2104140"/>
                <a:gd name="connsiteX420" fmla="*/ 172860 w 853254"/>
                <a:gd name="connsiteY420" fmla="*/ 1065449 h 2104140"/>
                <a:gd name="connsiteX421" fmla="*/ 186823 w 853254"/>
                <a:gd name="connsiteY421" fmla="*/ 1094303 h 2104140"/>
                <a:gd name="connsiteX422" fmla="*/ 196130 w 853254"/>
                <a:gd name="connsiteY422" fmla="*/ 1111057 h 2104140"/>
                <a:gd name="connsiteX423" fmla="*/ 197992 w 853254"/>
                <a:gd name="connsiteY423" fmla="*/ 1119434 h 2104140"/>
                <a:gd name="connsiteX424" fmla="*/ 202646 w 853254"/>
                <a:gd name="connsiteY424" fmla="*/ 1125950 h 2104140"/>
                <a:gd name="connsiteX425" fmla="*/ 203576 w 853254"/>
                <a:gd name="connsiteY425" fmla="*/ 1130603 h 2104140"/>
                <a:gd name="connsiteX426" fmla="*/ 208229 w 853254"/>
                <a:gd name="connsiteY426" fmla="*/ 1144564 h 2104140"/>
                <a:gd name="connsiteX427" fmla="*/ 224054 w 853254"/>
                <a:gd name="connsiteY427" fmla="*/ 1179933 h 2104140"/>
                <a:gd name="connsiteX428" fmla="*/ 228707 w 853254"/>
                <a:gd name="connsiteY428" fmla="*/ 1190172 h 2104140"/>
                <a:gd name="connsiteX429" fmla="*/ 238945 w 853254"/>
                <a:gd name="connsiteY429" fmla="*/ 1210649 h 2104140"/>
                <a:gd name="connsiteX430" fmla="*/ 243600 w 853254"/>
                <a:gd name="connsiteY430" fmla="*/ 1222750 h 2104140"/>
                <a:gd name="connsiteX431" fmla="*/ 246392 w 853254"/>
                <a:gd name="connsiteY431" fmla="*/ 1229265 h 2104140"/>
                <a:gd name="connsiteX432" fmla="*/ 249184 w 853254"/>
                <a:gd name="connsiteY432" fmla="*/ 1240434 h 2104140"/>
                <a:gd name="connsiteX433" fmla="*/ 265007 w 853254"/>
                <a:gd name="connsiteY433" fmla="*/ 1272080 h 2104140"/>
                <a:gd name="connsiteX434" fmla="*/ 271522 w 853254"/>
                <a:gd name="connsiteY434" fmla="*/ 1282319 h 2104140"/>
                <a:gd name="connsiteX435" fmla="*/ 280831 w 853254"/>
                <a:gd name="connsiteY435" fmla="*/ 1304657 h 2104140"/>
                <a:gd name="connsiteX436" fmla="*/ 282691 w 853254"/>
                <a:gd name="connsiteY436" fmla="*/ 1306518 h 2104140"/>
                <a:gd name="connsiteX437" fmla="*/ 292000 w 853254"/>
                <a:gd name="connsiteY437" fmla="*/ 1328857 h 2104140"/>
                <a:gd name="connsiteX438" fmla="*/ 292930 w 853254"/>
                <a:gd name="connsiteY438" fmla="*/ 1330719 h 2104140"/>
                <a:gd name="connsiteX439" fmla="*/ 292930 w 853254"/>
                <a:gd name="connsiteY439" fmla="*/ 1332580 h 2104140"/>
                <a:gd name="connsiteX440" fmla="*/ 298515 w 853254"/>
                <a:gd name="connsiteY440" fmla="*/ 1342819 h 2104140"/>
                <a:gd name="connsiteX441" fmla="*/ 299445 w 853254"/>
                <a:gd name="connsiteY441" fmla="*/ 1344681 h 2104140"/>
                <a:gd name="connsiteX442" fmla="*/ 299445 w 853254"/>
                <a:gd name="connsiteY442" fmla="*/ 1346543 h 2104140"/>
                <a:gd name="connsiteX443" fmla="*/ 306891 w 853254"/>
                <a:gd name="connsiteY443" fmla="*/ 1360504 h 2104140"/>
                <a:gd name="connsiteX444" fmla="*/ 307823 w 853254"/>
                <a:gd name="connsiteY444" fmla="*/ 1364226 h 2104140"/>
                <a:gd name="connsiteX445" fmla="*/ 312476 w 853254"/>
                <a:gd name="connsiteY445" fmla="*/ 1379118 h 2104140"/>
                <a:gd name="connsiteX446" fmla="*/ 320854 w 853254"/>
                <a:gd name="connsiteY446" fmla="*/ 1396803 h 2104140"/>
                <a:gd name="connsiteX447" fmla="*/ 327369 w 853254"/>
                <a:gd name="connsiteY447" fmla="*/ 1419143 h 2104140"/>
                <a:gd name="connsiteX448" fmla="*/ 326437 w 853254"/>
                <a:gd name="connsiteY448" fmla="*/ 1419143 h 2104140"/>
                <a:gd name="connsiteX449" fmla="*/ 326437 w 853254"/>
                <a:gd name="connsiteY449" fmla="*/ 1420073 h 2104140"/>
                <a:gd name="connsiteX450" fmla="*/ 327369 w 853254"/>
                <a:gd name="connsiteY450" fmla="*/ 1420073 h 2104140"/>
                <a:gd name="connsiteX451" fmla="*/ 327369 w 853254"/>
                <a:gd name="connsiteY451" fmla="*/ 1419143 h 2104140"/>
                <a:gd name="connsiteX452" fmla="*/ 329231 w 853254"/>
                <a:gd name="connsiteY452" fmla="*/ 1426588 h 2104140"/>
                <a:gd name="connsiteX453" fmla="*/ 334814 w 853254"/>
                <a:gd name="connsiteY453" fmla="*/ 1448927 h 2104140"/>
                <a:gd name="connsiteX454" fmla="*/ 331091 w 853254"/>
                <a:gd name="connsiteY454" fmla="*/ 1461957 h 2104140"/>
                <a:gd name="connsiteX455" fmla="*/ 301307 w 853254"/>
                <a:gd name="connsiteY455" fmla="*/ 1455442 h 2104140"/>
                <a:gd name="connsiteX456" fmla="*/ 302237 w 853254"/>
                <a:gd name="connsiteY456" fmla="*/ 1447996 h 2104140"/>
                <a:gd name="connsiteX457" fmla="*/ 300377 w 853254"/>
                <a:gd name="connsiteY457" fmla="*/ 1445203 h 2104140"/>
                <a:gd name="connsiteX458" fmla="*/ 294792 w 853254"/>
                <a:gd name="connsiteY458" fmla="*/ 1445203 h 2104140"/>
                <a:gd name="connsiteX459" fmla="*/ 272454 w 853254"/>
                <a:gd name="connsiteY459" fmla="*/ 1407972 h 2104140"/>
                <a:gd name="connsiteX460" fmla="*/ 271522 w 853254"/>
                <a:gd name="connsiteY460" fmla="*/ 1405180 h 2104140"/>
                <a:gd name="connsiteX461" fmla="*/ 266868 w 853254"/>
                <a:gd name="connsiteY461" fmla="*/ 1401457 h 2104140"/>
                <a:gd name="connsiteX462" fmla="*/ 249184 w 853254"/>
                <a:gd name="connsiteY462" fmla="*/ 1369811 h 2104140"/>
                <a:gd name="connsiteX463" fmla="*/ 247322 w 853254"/>
                <a:gd name="connsiteY463" fmla="*/ 1364226 h 2104140"/>
                <a:gd name="connsiteX464" fmla="*/ 239876 w 853254"/>
                <a:gd name="connsiteY464" fmla="*/ 1353988 h 2104140"/>
                <a:gd name="connsiteX465" fmla="*/ 229637 w 853254"/>
                <a:gd name="connsiteY465" fmla="*/ 1337234 h 2104140"/>
                <a:gd name="connsiteX466" fmla="*/ 228707 w 853254"/>
                <a:gd name="connsiteY466" fmla="*/ 1331649 h 2104140"/>
                <a:gd name="connsiteX467" fmla="*/ 226846 w 853254"/>
                <a:gd name="connsiteY467" fmla="*/ 1324203 h 2104140"/>
                <a:gd name="connsiteX468" fmla="*/ 203576 w 853254"/>
                <a:gd name="connsiteY468" fmla="*/ 1282319 h 2104140"/>
                <a:gd name="connsiteX469" fmla="*/ 187753 w 853254"/>
                <a:gd name="connsiteY469" fmla="*/ 1250671 h 2104140"/>
                <a:gd name="connsiteX470" fmla="*/ 164483 w 853254"/>
                <a:gd name="connsiteY470" fmla="*/ 1209719 h 2104140"/>
                <a:gd name="connsiteX471" fmla="*/ 157968 w 853254"/>
                <a:gd name="connsiteY471" fmla="*/ 1198550 h 2104140"/>
                <a:gd name="connsiteX472" fmla="*/ 146799 w 853254"/>
                <a:gd name="connsiteY472" fmla="*/ 1175280 h 2104140"/>
                <a:gd name="connsiteX473" fmla="*/ 140283 w 853254"/>
                <a:gd name="connsiteY473" fmla="*/ 1160387 h 2104140"/>
                <a:gd name="connsiteX474" fmla="*/ 133768 w 853254"/>
                <a:gd name="connsiteY474" fmla="*/ 1150150 h 2104140"/>
                <a:gd name="connsiteX475" fmla="*/ 132838 w 853254"/>
                <a:gd name="connsiteY475" fmla="*/ 1146426 h 2104140"/>
                <a:gd name="connsiteX476" fmla="*/ 122599 w 853254"/>
                <a:gd name="connsiteY476" fmla="*/ 1126880 h 2104140"/>
                <a:gd name="connsiteX477" fmla="*/ 115153 w 853254"/>
                <a:gd name="connsiteY477" fmla="*/ 1111987 h 2104140"/>
                <a:gd name="connsiteX478" fmla="*/ 113291 w 853254"/>
                <a:gd name="connsiteY478" fmla="*/ 1108264 h 2104140"/>
                <a:gd name="connsiteX479" fmla="*/ 106776 w 853254"/>
                <a:gd name="connsiteY479" fmla="*/ 1098026 h 2104140"/>
                <a:gd name="connsiteX480" fmla="*/ 101190 w 853254"/>
                <a:gd name="connsiteY480" fmla="*/ 1091511 h 2104140"/>
                <a:gd name="connsiteX481" fmla="*/ 95607 w 853254"/>
                <a:gd name="connsiteY481" fmla="*/ 1081272 h 2104140"/>
                <a:gd name="connsiteX482" fmla="*/ 94675 w 853254"/>
                <a:gd name="connsiteY482" fmla="*/ 1066379 h 2104140"/>
                <a:gd name="connsiteX483" fmla="*/ 90021 w 853254"/>
                <a:gd name="connsiteY483" fmla="*/ 1063587 h 2104140"/>
                <a:gd name="connsiteX484" fmla="*/ 85368 w 853254"/>
                <a:gd name="connsiteY484" fmla="*/ 1056142 h 2104140"/>
                <a:gd name="connsiteX485" fmla="*/ 84438 w 853254"/>
                <a:gd name="connsiteY485" fmla="*/ 1052418 h 2104140"/>
                <a:gd name="connsiteX486" fmla="*/ 77922 w 853254"/>
                <a:gd name="connsiteY486" fmla="*/ 1046833 h 2104140"/>
                <a:gd name="connsiteX487" fmla="*/ 71407 w 853254"/>
                <a:gd name="connsiteY487" fmla="*/ 1031940 h 2104140"/>
                <a:gd name="connsiteX488" fmla="*/ 69545 w 853254"/>
                <a:gd name="connsiteY488" fmla="*/ 1029148 h 2104140"/>
                <a:gd name="connsiteX489" fmla="*/ 50929 w 853254"/>
                <a:gd name="connsiteY489" fmla="*/ 997503 h 2104140"/>
                <a:gd name="connsiteX490" fmla="*/ 39760 w 853254"/>
                <a:gd name="connsiteY490" fmla="*/ 974233 h 2104140"/>
                <a:gd name="connsiteX491" fmla="*/ 40425 w 853254"/>
                <a:gd name="connsiteY491" fmla="*/ 973567 h 2104140"/>
                <a:gd name="connsiteX492" fmla="*/ 40691 w 853254"/>
                <a:gd name="connsiteY492" fmla="*/ 974233 h 2104140"/>
                <a:gd name="connsiteX493" fmla="*/ 41622 w 853254"/>
                <a:gd name="connsiteY493" fmla="*/ 972371 h 2104140"/>
                <a:gd name="connsiteX494" fmla="*/ 40425 w 853254"/>
                <a:gd name="connsiteY494" fmla="*/ 973567 h 2104140"/>
                <a:gd name="connsiteX495" fmla="*/ 38830 w 853254"/>
                <a:gd name="connsiteY495" fmla="*/ 969579 h 2104140"/>
                <a:gd name="connsiteX496" fmla="*/ 34176 w 853254"/>
                <a:gd name="connsiteY496" fmla="*/ 959340 h 2104140"/>
                <a:gd name="connsiteX497" fmla="*/ 32314 w 853254"/>
                <a:gd name="connsiteY497" fmla="*/ 956548 h 2104140"/>
                <a:gd name="connsiteX498" fmla="*/ 23937 w 853254"/>
                <a:gd name="connsiteY498" fmla="*/ 938864 h 2104140"/>
                <a:gd name="connsiteX499" fmla="*/ 6253 w 853254"/>
                <a:gd name="connsiteY499" fmla="*/ 907218 h 2104140"/>
                <a:gd name="connsiteX500" fmla="*/ 0 w 853254"/>
                <a:gd name="connsiteY500" fmla="*/ 895755 h 2104140"/>
                <a:gd name="connsiteX501" fmla="*/ 0 w 853254"/>
                <a:gd name="connsiteY501" fmla="*/ 817388 h 2104140"/>
                <a:gd name="connsiteX502" fmla="*/ 13698 w 853254"/>
                <a:gd name="connsiteY502" fmla="*/ 841132 h 2104140"/>
                <a:gd name="connsiteX503" fmla="*/ 21145 w 853254"/>
                <a:gd name="connsiteY503" fmla="*/ 855095 h 2104140"/>
                <a:gd name="connsiteX504" fmla="*/ 22075 w 853254"/>
                <a:gd name="connsiteY504" fmla="*/ 858817 h 2104140"/>
                <a:gd name="connsiteX505" fmla="*/ 25799 w 853254"/>
                <a:gd name="connsiteY505" fmla="*/ 869987 h 2104140"/>
                <a:gd name="connsiteX506" fmla="*/ 31384 w 853254"/>
                <a:gd name="connsiteY506" fmla="*/ 880225 h 2104140"/>
                <a:gd name="connsiteX507" fmla="*/ 34176 w 853254"/>
                <a:gd name="connsiteY507" fmla="*/ 886740 h 2104140"/>
                <a:gd name="connsiteX508" fmla="*/ 41622 w 853254"/>
                <a:gd name="connsiteY508" fmla="*/ 900703 h 2104140"/>
                <a:gd name="connsiteX509" fmla="*/ 51861 w 853254"/>
                <a:gd name="connsiteY509" fmla="*/ 924901 h 2104140"/>
                <a:gd name="connsiteX510" fmla="*/ 61168 w 853254"/>
                <a:gd name="connsiteY510" fmla="*/ 935140 h 2104140"/>
                <a:gd name="connsiteX511" fmla="*/ 68615 w 853254"/>
                <a:gd name="connsiteY511" fmla="*/ 945379 h 2104140"/>
                <a:gd name="connsiteX512" fmla="*/ 74199 w 853254"/>
                <a:gd name="connsiteY512" fmla="*/ 951895 h 2104140"/>
                <a:gd name="connsiteX513" fmla="*/ 72337 w 853254"/>
                <a:gd name="connsiteY513" fmla="*/ 957478 h 2104140"/>
                <a:gd name="connsiteX514" fmla="*/ 76060 w 853254"/>
                <a:gd name="connsiteY514" fmla="*/ 961202 h 2104140"/>
                <a:gd name="connsiteX515" fmla="*/ 76060 w 853254"/>
                <a:gd name="connsiteY515" fmla="*/ 971441 h 2104140"/>
                <a:gd name="connsiteX516" fmla="*/ 76991 w 853254"/>
                <a:gd name="connsiteY516" fmla="*/ 975164 h 2104140"/>
                <a:gd name="connsiteX517" fmla="*/ 88160 w 853254"/>
                <a:gd name="connsiteY517" fmla="*/ 987264 h 2104140"/>
                <a:gd name="connsiteX518" fmla="*/ 94675 w 853254"/>
                <a:gd name="connsiteY518" fmla="*/ 996571 h 2104140"/>
                <a:gd name="connsiteX519" fmla="*/ 100260 w 853254"/>
                <a:gd name="connsiteY519" fmla="*/ 1004948 h 2104140"/>
                <a:gd name="connsiteX520" fmla="*/ 105846 w 853254"/>
                <a:gd name="connsiteY520" fmla="*/ 1011464 h 2104140"/>
                <a:gd name="connsiteX521" fmla="*/ 107706 w 853254"/>
                <a:gd name="connsiteY521" fmla="*/ 1015187 h 2104140"/>
                <a:gd name="connsiteX522" fmla="*/ 106776 w 853254"/>
                <a:gd name="connsiteY522" fmla="*/ 999365 h 2104140"/>
                <a:gd name="connsiteX523" fmla="*/ 104914 w 853254"/>
                <a:gd name="connsiteY523" fmla="*/ 991917 h 2104140"/>
                <a:gd name="connsiteX524" fmla="*/ 103052 w 853254"/>
                <a:gd name="connsiteY524" fmla="*/ 989125 h 2104140"/>
                <a:gd name="connsiteX525" fmla="*/ 97469 w 853254"/>
                <a:gd name="connsiteY525" fmla="*/ 977956 h 2104140"/>
                <a:gd name="connsiteX526" fmla="*/ 93745 w 853254"/>
                <a:gd name="connsiteY526" fmla="*/ 967717 h 2104140"/>
                <a:gd name="connsiteX527" fmla="*/ 91883 w 853254"/>
                <a:gd name="connsiteY527" fmla="*/ 963064 h 2104140"/>
                <a:gd name="connsiteX528" fmla="*/ 90953 w 853254"/>
                <a:gd name="connsiteY528" fmla="*/ 960272 h 2104140"/>
                <a:gd name="connsiteX529" fmla="*/ 85368 w 853254"/>
                <a:gd name="connsiteY529" fmla="*/ 950033 h 2104140"/>
                <a:gd name="connsiteX530" fmla="*/ 78852 w 853254"/>
                <a:gd name="connsiteY530" fmla="*/ 936072 h 2104140"/>
                <a:gd name="connsiteX531" fmla="*/ 70475 w 853254"/>
                <a:gd name="connsiteY531" fmla="*/ 923041 h 2104140"/>
                <a:gd name="connsiteX532" fmla="*/ 69545 w 853254"/>
                <a:gd name="connsiteY532" fmla="*/ 918387 h 2104140"/>
                <a:gd name="connsiteX533" fmla="*/ 62100 w 853254"/>
                <a:gd name="connsiteY533" fmla="*/ 904425 h 2104140"/>
                <a:gd name="connsiteX534" fmla="*/ 51861 w 853254"/>
                <a:gd name="connsiteY534" fmla="*/ 880225 h 2104140"/>
                <a:gd name="connsiteX535" fmla="*/ 48137 w 853254"/>
                <a:gd name="connsiteY535" fmla="*/ 869056 h 2104140"/>
                <a:gd name="connsiteX536" fmla="*/ 41622 w 853254"/>
                <a:gd name="connsiteY536" fmla="*/ 858817 h 2104140"/>
                <a:gd name="connsiteX537" fmla="*/ 40691 w 853254"/>
                <a:gd name="connsiteY537" fmla="*/ 855095 h 2104140"/>
                <a:gd name="connsiteX538" fmla="*/ 23007 w 853254"/>
                <a:gd name="connsiteY538" fmla="*/ 816002 h 2104140"/>
                <a:gd name="connsiteX539" fmla="*/ 19283 w 853254"/>
                <a:gd name="connsiteY539" fmla="*/ 809487 h 2104140"/>
                <a:gd name="connsiteX540" fmla="*/ 10906 w 853254"/>
                <a:gd name="connsiteY540" fmla="*/ 788079 h 2104140"/>
                <a:gd name="connsiteX541" fmla="*/ 9976 w 853254"/>
                <a:gd name="connsiteY541" fmla="*/ 784355 h 2104140"/>
                <a:gd name="connsiteX542" fmla="*/ 0 w 853254"/>
                <a:gd name="connsiteY542" fmla="*/ 762740 h 2104140"/>
                <a:gd name="connsiteX543" fmla="*/ 60238 w 853254"/>
                <a:gd name="connsiteY543" fmla="*/ 652186 h 2104140"/>
                <a:gd name="connsiteX544" fmla="*/ 59306 w 853254"/>
                <a:gd name="connsiteY544" fmla="*/ 662425 h 2104140"/>
                <a:gd name="connsiteX545" fmla="*/ 63030 w 853254"/>
                <a:gd name="connsiteY545" fmla="*/ 663355 h 2104140"/>
                <a:gd name="connsiteX546" fmla="*/ 59306 w 853254"/>
                <a:gd name="connsiteY546" fmla="*/ 666147 h 2104140"/>
                <a:gd name="connsiteX547" fmla="*/ 60238 w 853254"/>
                <a:gd name="connsiteY547" fmla="*/ 669871 h 2104140"/>
                <a:gd name="connsiteX548" fmla="*/ 64891 w 853254"/>
                <a:gd name="connsiteY548" fmla="*/ 672662 h 2104140"/>
                <a:gd name="connsiteX549" fmla="*/ 75129 w 853254"/>
                <a:gd name="connsiteY549" fmla="*/ 666147 h 2104140"/>
                <a:gd name="connsiteX550" fmla="*/ 74199 w 853254"/>
                <a:gd name="connsiteY550" fmla="*/ 662425 h 2104140"/>
                <a:gd name="connsiteX551" fmla="*/ 73269 w 853254"/>
                <a:gd name="connsiteY551" fmla="*/ 658701 h 2104140"/>
                <a:gd name="connsiteX552" fmla="*/ 72337 w 853254"/>
                <a:gd name="connsiteY552" fmla="*/ 654978 h 2104140"/>
                <a:gd name="connsiteX553" fmla="*/ 60238 w 853254"/>
                <a:gd name="connsiteY553" fmla="*/ 652186 h 2104140"/>
                <a:gd name="connsiteX554" fmla="*/ 18352 w 853254"/>
                <a:gd name="connsiteY554" fmla="*/ 599132 h 2104140"/>
                <a:gd name="connsiteX555" fmla="*/ 13698 w 853254"/>
                <a:gd name="connsiteY555" fmla="*/ 600062 h 2104140"/>
                <a:gd name="connsiteX556" fmla="*/ 12768 w 853254"/>
                <a:gd name="connsiteY556" fmla="*/ 600062 h 2104140"/>
                <a:gd name="connsiteX557" fmla="*/ 10906 w 853254"/>
                <a:gd name="connsiteY557" fmla="*/ 603786 h 2104140"/>
                <a:gd name="connsiteX558" fmla="*/ 15560 w 853254"/>
                <a:gd name="connsiteY558" fmla="*/ 606578 h 2104140"/>
                <a:gd name="connsiteX559" fmla="*/ 18352 w 853254"/>
                <a:gd name="connsiteY559" fmla="*/ 606578 h 2104140"/>
                <a:gd name="connsiteX560" fmla="*/ 18352 w 853254"/>
                <a:gd name="connsiteY560" fmla="*/ 599132 h 2104140"/>
                <a:gd name="connsiteX561" fmla="*/ 180308 w 853254"/>
                <a:gd name="connsiteY561" fmla="*/ 593547 h 2104140"/>
                <a:gd name="connsiteX562" fmla="*/ 175654 w 853254"/>
                <a:gd name="connsiteY562" fmla="*/ 599132 h 2104140"/>
                <a:gd name="connsiteX563" fmla="*/ 173792 w 853254"/>
                <a:gd name="connsiteY563" fmla="*/ 598201 h 2104140"/>
                <a:gd name="connsiteX564" fmla="*/ 172860 w 853254"/>
                <a:gd name="connsiteY564" fmla="*/ 600062 h 2104140"/>
                <a:gd name="connsiteX565" fmla="*/ 173792 w 853254"/>
                <a:gd name="connsiteY565" fmla="*/ 603786 h 2104140"/>
                <a:gd name="connsiteX566" fmla="*/ 177514 w 853254"/>
                <a:gd name="connsiteY566" fmla="*/ 610302 h 2104140"/>
                <a:gd name="connsiteX567" fmla="*/ 177514 w 853254"/>
                <a:gd name="connsiteY567" fmla="*/ 609370 h 2104140"/>
                <a:gd name="connsiteX568" fmla="*/ 178446 w 853254"/>
                <a:gd name="connsiteY568" fmla="*/ 605648 h 2104140"/>
                <a:gd name="connsiteX569" fmla="*/ 184961 w 853254"/>
                <a:gd name="connsiteY569" fmla="*/ 607508 h 2104140"/>
                <a:gd name="connsiteX570" fmla="*/ 185891 w 853254"/>
                <a:gd name="connsiteY570" fmla="*/ 607508 h 2104140"/>
                <a:gd name="connsiteX571" fmla="*/ 192407 w 853254"/>
                <a:gd name="connsiteY571" fmla="*/ 608440 h 2104140"/>
                <a:gd name="connsiteX572" fmla="*/ 194268 w 853254"/>
                <a:gd name="connsiteY572" fmla="*/ 610302 h 2104140"/>
                <a:gd name="connsiteX573" fmla="*/ 195198 w 853254"/>
                <a:gd name="connsiteY573" fmla="*/ 610302 h 2104140"/>
                <a:gd name="connsiteX574" fmla="*/ 195198 w 853254"/>
                <a:gd name="connsiteY574" fmla="*/ 606578 h 2104140"/>
                <a:gd name="connsiteX575" fmla="*/ 197060 w 853254"/>
                <a:gd name="connsiteY575" fmla="*/ 604716 h 2104140"/>
                <a:gd name="connsiteX576" fmla="*/ 197060 w 853254"/>
                <a:gd name="connsiteY576" fmla="*/ 603786 h 2104140"/>
                <a:gd name="connsiteX577" fmla="*/ 195198 w 853254"/>
                <a:gd name="connsiteY577" fmla="*/ 603786 h 2104140"/>
                <a:gd name="connsiteX578" fmla="*/ 189615 w 853254"/>
                <a:gd name="connsiteY578" fmla="*/ 597271 h 2104140"/>
                <a:gd name="connsiteX579" fmla="*/ 189615 w 853254"/>
                <a:gd name="connsiteY579" fmla="*/ 596339 h 2104140"/>
                <a:gd name="connsiteX580" fmla="*/ 180308 w 853254"/>
                <a:gd name="connsiteY580" fmla="*/ 593547 h 2104140"/>
                <a:gd name="connsiteX581" fmla="*/ 57444 w 853254"/>
                <a:gd name="connsiteY581" fmla="*/ 580516 h 2104140"/>
                <a:gd name="connsiteX582" fmla="*/ 54652 w 853254"/>
                <a:gd name="connsiteY582" fmla="*/ 588893 h 2104140"/>
                <a:gd name="connsiteX583" fmla="*/ 57444 w 853254"/>
                <a:gd name="connsiteY583" fmla="*/ 586102 h 2104140"/>
                <a:gd name="connsiteX584" fmla="*/ 63030 w 853254"/>
                <a:gd name="connsiteY584" fmla="*/ 584240 h 2104140"/>
                <a:gd name="connsiteX585" fmla="*/ 60238 w 853254"/>
                <a:gd name="connsiteY585" fmla="*/ 582378 h 2104140"/>
                <a:gd name="connsiteX586" fmla="*/ 57444 w 853254"/>
                <a:gd name="connsiteY586" fmla="*/ 580516 h 2104140"/>
                <a:gd name="connsiteX587" fmla="*/ 39760 w 853254"/>
                <a:gd name="connsiteY587" fmla="*/ 580516 h 2104140"/>
                <a:gd name="connsiteX588" fmla="*/ 24869 w 853254"/>
                <a:gd name="connsiteY588" fmla="*/ 584240 h 2104140"/>
                <a:gd name="connsiteX589" fmla="*/ 26729 w 853254"/>
                <a:gd name="connsiteY589" fmla="*/ 595409 h 2104140"/>
                <a:gd name="connsiteX590" fmla="*/ 28591 w 853254"/>
                <a:gd name="connsiteY590" fmla="*/ 595409 h 2104140"/>
                <a:gd name="connsiteX591" fmla="*/ 33244 w 853254"/>
                <a:gd name="connsiteY591" fmla="*/ 598201 h 2104140"/>
                <a:gd name="connsiteX592" fmla="*/ 39760 w 853254"/>
                <a:gd name="connsiteY592" fmla="*/ 593547 h 2104140"/>
                <a:gd name="connsiteX593" fmla="*/ 41622 w 853254"/>
                <a:gd name="connsiteY593" fmla="*/ 593547 h 2104140"/>
                <a:gd name="connsiteX594" fmla="*/ 42553 w 853254"/>
                <a:gd name="connsiteY594" fmla="*/ 590755 h 2104140"/>
                <a:gd name="connsiteX595" fmla="*/ 39760 w 853254"/>
                <a:gd name="connsiteY595" fmla="*/ 580516 h 2104140"/>
                <a:gd name="connsiteX596" fmla="*/ 9976 w 853254"/>
                <a:gd name="connsiteY596" fmla="*/ 506054 h 2104140"/>
                <a:gd name="connsiteX597" fmla="*/ 8114 w 853254"/>
                <a:gd name="connsiteY597" fmla="*/ 520015 h 2104140"/>
                <a:gd name="connsiteX598" fmla="*/ 9044 w 853254"/>
                <a:gd name="connsiteY598" fmla="*/ 524669 h 2104140"/>
                <a:gd name="connsiteX599" fmla="*/ 13698 w 853254"/>
                <a:gd name="connsiteY599" fmla="*/ 516294 h 2104140"/>
                <a:gd name="connsiteX600" fmla="*/ 15560 w 853254"/>
                <a:gd name="connsiteY600" fmla="*/ 514432 h 2104140"/>
                <a:gd name="connsiteX601" fmla="*/ 14630 w 853254"/>
                <a:gd name="connsiteY601" fmla="*/ 511640 h 2104140"/>
                <a:gd name="connsiteX602" fmla="*/ 9976 w 853254"/>
                <a:gd name="connsiteY602" fmla="*/ 506054 h 2104140"/>
                <a:gd name="connsiteX603" fmla="*/ 145868 w 853254"/>
                <a:gd name="connsiteY603" fmla="*/ 499539 h 2104140"/>
                <a:gd name="connsiteX604" fmla="*/ 143077 w 853254"/>
                <a:gd name="connsiteY604" fmla="*/ 504193 h 2104140"/>
                <a:gd name="connsiteX605" fmla="*/ 144007 w 853254"/>
                <a:gd name="connsiteY605" fmla="*/ 507916 h 2104140"/>
                <a:gd name="connsiteX606" fmla="*/ 133768 w 853254"/>
                <a:gd name="connsiteY606" fmla="*/ 514432 h 2104140"/>
                <a:gd name="connsiteX607" fmla="*/ 134699 w 853254"/>
                <a:gd name="connsiteY607" fmla="*/ 521877 h 2104140"/>
                <a:gd name="connsiteX608" fmla="*/ 137491 w 853254"/>
                <a:gd name="connsiteY608" fmla="*/ 528393 h 2104140"/>
                <a:gd name="connsiteX609" fmla="*/ 142145 w 853254"/>
                <a:gd name="connsiteY609" fmla="*/ 538632 h 2104140"/>
                <a:gd name="connsiteX610" fmla="*/ 139353 w 853254"/>
                <a:gd name="connsiteY610" fmla="*/ 547009 h 2104140"/>
                <a:gd name="connsiteX611" fmla="*/ 138421 w 853254"/>
                <a:gd name="connsiteY611" fmla="*/ 547009 h 2104140"/>
                <a:gd name="connsiteX612" fmla="*/ 143077 w 853254"/>
                <a:gd name="connsiteY612" fmla="*/ 555386 h 2104140"/>
                <a:gd name="connsiteX613" fmla="*/ 144007 w 853254"/>
                <a:gd name="connsiteY613" fmla="*/ 558178 h 2104140"/>
                <a:gd name="connsiteX614" fmla="*/ 149592 w 853254"/>
                <a:gd name="connsiteY614" fmla="*/ 575863 h 2104140"/>
                <a:gd name="connsiteX615" fmla="*/ 155176 w 853254"/>
                <a:gd name="connsiteY615" fmla="*/ 582378 h 2104140"/>
                <a:gd name="connsiteX616" fmla="*/ 158899 w 853254"/>
                <a:gd name="connsiteY616" fmla="*/ 588893 h 2104140"/>
                <a:gd name="connsiteX617" fmla="*/ 180308 w 853254"/>
                <a:gd name="connsiteY617" fmla="*/ 589823 h 2104140"/>
                <a:gd name="connsiteX618" fmla="*/ 183099 w 853254"/>
                <a:gd name="connsiteY618" fmla="*/ 592617 h 2104140"/>
                <a:gd name="connsiteX619" fmla="*/ 189615 w 853254"/>
                <a:gd name="connsiteY619" fmla="*/ 593547 h 2104140"/>
                <a:gd name="connsiteX620" fmla="*/ 189615 w 853254"/>
                <a:gd name="connsiteY620" fmla="*/ 592617 h 2104140"/>
                <a:gd name="connsiteX621" fmla="*/ 190545 w 853254"/>
                <a:gd name="connsiteY621" fmla="*/ 581448 h 2104140"/>
                <a:gd name="connsiteX622" fmla="*/ 195198 w 853254"/>
                <a:gd name="connsiteY622" fmla="*/ 586102 h 2104140"/>
                <a:gd name="connsiteX623" fmla="*/ 196130 w 853254"/>
                <a:gd name="connsiteY623" fmla="*/ 585170 h 2104140"/>
                <a:gd name="connsiteX624" fmla="*/ 199852 w 853254"/>
                <a:gd name="connsiteY624" fmla="*/ 585170 h 2104140"/>
                <a:gd name="connsiteX625" fmla="*/ 198922 w 853254"/>
                <a:gd name="connsiteY625" fmla="*/ 582378 h 2104140"/>
                <a:gd name="connsiteX626" fmla="*/ 200784 w 853254"/>
                <a:gd name="connsiteY626" fmla="*/ 579586 h 2104140"/>
                <a:gd name="connsiteX627" fmla="*/ 199852 w 853254"/>
                <a:gd name="connsiteY627" fmla="*/ 574932 h 2104140"/>
                <a:gd name="connsiteX628" fmla="*/ 199852 w 853254"/>
                <a:gd name="connsiteY628" fmla="*/ 574001 h 2104140"/>
                <a:gd name="connsiteX629" fmla="*/ 196130 w 853254"/>
                <a:gd name="connsiteY629" fmla="*/ 568417 h 2104140"/>
                <a:gd name="connsiteX630" fmla="*/ 193338 w 853254"/>
                <a:gd name="connsiteY630" fmla="*/ 565623 h 2104140"/>
                <a:gd name="connsiteX631" fmla="*/ 192407 w 853254"/>
                <a:gd name="connsiteY631" fmla="*/ 556316 h 2104140"/>
                <a:gd name="connsiteX632" fmla="*/ 186823 w 853254"/>
                <a:gd name="connsiteY632" fmla="*/ 563762 h 2104140"/>
                <a:gd name="connsiteX633" fmla="*/ 179376 w 853254"/>
                <a:gd name="connsiteY633" fmla="*/ 566555 h 2104140"/>
                <a:gd name="connsiteX634" fmla="*/ 173792 w 853254"/>
                <a:gd name="connsiteY634" fmla="*/ 560970 h 2104140"/>
                <a:gd name="connsiteX635" fmla="*/ 168207 w 853254"/>
                <a:gd name="connsiteY635" fmla="*/ 554454 h 2104140"/>
                <a:gd name="connsiteX636" fmla="*/ 167277 w 853254"/>
                <a:gd name="connsiteY636" fmla="*/ 550733 h 2104140"/>
                <a:gd name="connsiteX637" fmla="*/ 165415 w 853254"/>
                <a:gd name="connsiteY637" fmla="*/ 543285 h 2104140"/>
                <a:gd name="connsiteX638" fmla="*/ 164483 w 853254"/>
                <a:gd name="connsiteY638" fmla="*/ 537702 h 2104140"/>
                <a:gd name="connsiteX639" fmla="*/ 175654 w 853254"/>
                <a:gd name="connsiteY639" fmla="*/ 536770 h 2104140"/>
                <a:gd name="connsiteX640" fmla="*/ 186823 w 853254"/>
                <a:gd name="connsiteY640" fmla="*/ 537702 h 2104140"/>
                <a:gd name="connsiteX641" fmla="*/ 184961 w 853254"/>
                <a:gd name="connsiteY641" fmla="*/ 534908 h 2104140"/>
                <a:gd name="connsiteX642" fmla="*/ 184029 w 853254"/>
                <a:gd name="connsiteY642" fmla="*/ 526531 h 2104140"/>
                <a:gd name="connsiteX643" fmla="*/ 182168 w 853254"/>
                <a:gd name="connsiteY643" fmla="*/ 527463 h 2104140"/>
                <a:gd name="connsiteX644" fmla="*/ 160761 w 853254"/>
                <a:gd name="connsiteY644" fmla="*/ 530254 h 2104140"/>
                <a:gd name="connsiteX645" fmla="*/ 153314 w 853254"/>
                <a:gd name="connsiteY645" fmla="*/ 532116 h 2104140"/>
                <a:gd name="connsiteX646" fmla="*/ 154246 w 853254"/>
                <a:gd name="connsiteY646" fmla="*/ 536770 h 2104140"/>
                <a:gd name="connsiteX647" fmla="*/ 152384 w 853254"/>
                <a:gd name="connsiteY647" fmla="*/ 538632 h 2104140"/>
                <a:gd name="connsiteX648" fmla="*/ 151452 w 853254"/>
                <a:gd name="connsiteY648" fmla="*/ 537702 h 2104140"/>
                <a:gd name="connsiteX649" fmla="*/ 145868 w 853254"/>
                <a:gd name="connsiteY649" fmla="*/ 526531 h 2104140"/>
                <a:gd name="connsiteX650" fmla="*/ 156107 w 853254"/>
                <a:gd name="connsiteY650" fmla="*/ 508848 h 2104140"/>
                <a:gd name="connsiteX651" fmla="*/ 150522 w 853254"/>
                <a:gd name="connsiteY651" fmla="*/ 502331 h 2104140"/>
                <a:gd name="connsiteX652" fmla="*/ 145868 w 853254"/>
                <a:gd name="connsiteY652" fmla="*/ 499539 h 2104140"/>
                <a:gd name="connsiteX653" fmla="*/ 116083 w 853254"/>
                <a:gd name="connsiteY653" fmla="*/ 451139 h 2104140"/>
                <a:gd name="connsiteX654" fmla="*/ 116361 w 853254"/>
                <a:gd name="connsiteY654" fmla="*/ 452466 h 2104140"/>
                <a:gd name="connsiteX655" fmla="*/ 115653 w 853254"/>
                <a:gd name="connsiteY655" fmla="*/ 452643 h 2104140"/>
                <a:gd name="connsiteX656" fmla="*/ 143077 w 853254"/>
                <a:gd name="connsiteY656" fmla="*/ 446485 h 2104140"/>
                <a:gd name="connsiteX657" fmla="*/ 135629 w 853254"/>
                <a:gd name="connsiteY657" fmla="*/ 449277 h 2104140"/>
                <a:gd name="connsiteX658" fmla="*/ 142145 w 853254"/>
                <a:gd name="connsiteY658" fmla="*/ 460446 h 2104140"/>
                <a:gd name="connsiteX659" fmla="*/ 151452 w 853254"/>
                <a:gd name="connsiteY659" fmla="*/ 471615 h 2104140"/>
                <a:gd name="connsiteX660" fmla="*/ 155176 w 853254"/>
                <a:gd name="connsiteY660" fmla="*/ 483716 h 2104140"/>
                <a:gd name="connsiteX661" fmla="*/ 157038 w 853254"/>
                <a:gd name="connsiteY661" fmla="*/ 485578 h 2104140"/>
                <a:gd name="connsiteX662" fmla="*/ 157038 w 853254"/>
                <a:gd name="connsiteY662" fmla="*/ 484646 h 2104140"/>
                <a:gd name="connsiteX663" fmla="*/ 161691 w 853254"/>
                <a:gd name="connsiteY663" fmla="*/ 481855 h 2104140"/>
                <a:gd name="connsiteX664" fmla="*/ 164483 w 853254"/>
                <a:gd name="connsiteY664" fmla="*/ 480924 h 2104140"/>
                <a:gd name="connsiteX665" fmla="*/ 167277 w 853254"/>
                <a:gd name="connsiteY665" fmla="*/ 479993 h 2104140"/>
                <a:gd name="connsiteX666" fmla="*/ 166345 w 853254"/>
                <a:gd name="connsiteY666" fmla="*/ 477201 h 2104140"/>
                <a:gd name="connsiteX667" fmla="*/ 160761 w 853254"/>
                <a:gd name="connsiteY667" fmla="*/ 466962 h 2104140"/>
                <a:gd name="connsiteX668" fmla="*/ 157968 w 853254"/>
                <a:gd name="connsiteY668" fmla="*/ 465100 h 2104140"/>
                <a:gd name="connsiteX669" fmla="*/ 143077 w 853254"/>
                <a:gd name="connsiteY669" fmla="*/ 446485 h 2104140"/>
                <a:gd name="connsiteX670" fmla="*/ 93745 w 853254"/>
                <a:gd name="connsiteY670" fmla="*/ 435316 h 2104140"/>
                <a:gd name="connsiteX671" fmla="*/ 91883 w 853254"/>
                <a:gd name="connsiteY671" fmla="*/ 439970 h 2104140"/>
                <a:gd name="connsiteX672" fmla="*/ 95607 w 853254"/>
                <a:gd name="connsiteY672" fmla="*/ 442762 h 2104140"/>
                <a:gd name="connsiteX673" fmla="*/ 96537 w 853254"/>
                <a:gd name="connsiteY673" fmla="*/ 440900 h 2104140"/>
                <a:gd name="connsiteX674" fmla="*/ 99330 w 853254"/>
                <a:gd name="connsiteY674" fmla="*/ 439970 h 2104140"/>
                <a:gd name="connsiteX675" fmla="*/ 94675 w 853254"/>
                <a:gd name="connsiteY675" fmla="*/ 437178 h 2104140"/>
                <a:gd name="connsiteX676" fmla="*/ 93745 w 853254"/>
                <a:gd name="connsiteY676" fmla="*/ 435316 h 2104140"/>
                <a:gd name="connsiteX677" fmla="*/ 148660 w 853254"/>
                <a:gd name="connsiteY677" fmla="*/ 432525 h 2104140"/>
                <a:gd name="connsiteX678" fmla="*/ 145868 w 853254"/>
                <a:gd name="connsiteY678" fmla="*/ 433455 h 2104140"/>
                <a:gd name="connsiteX679" fmla="*/ 134699 w 853254"/>
                <a:gd name="connsiteY679" fmla="*/ 437178 h 2104140"/>
                <a:gd name="connsiteX680" fmla="*/ 134699 w 853254"/>
                <a:gd name="connsiteY680" fmla="*/ 440900 h 2104140"/>
                <a:gd name="connsiteX681" fmla="*/ 144007 w 853254"/>
                <a:gd name="connsiteY681" fmla="*/ 445554 h 2104140"/>
                <a:gd name="connsiteX682" fmla="*/ 153314 w 853254"/>
                <a:gd name="connsiteY682" fmla="*/ 435316 h 2104140"/>
                <a:gd name="connsiteX683" fmla="*/ 154246 w 853254"/>
                <a:gd name="connsiteY683" fmla="*/ 435316 h 2104140"/>
                <a:gd name="connsiteX684" fmla="*/ 155176 w 853254"/>
                <a:gd name="connsiteY684" fmla="*/ 433455 h 2104140"/>
                <a:gd name="connsiteX685" fmla="*/ 148660 w 853254"/>
                <a:gd name="connsiteY685" fmla="*/ 432525 h 2104140"/>
                <a:gd name="connsiteX686" fmla="*/ 134699 w 853254"/>
                <a:gd name="connsiteY686" fmla="*/ 389708 h 2104140"/>
                <a:gd name="connsiteX687" fmla="*/ 135629 w 853254"/>
                <a:gd name="connsiteY687" fmla="*/ 394362 h 2104140"/>
                <a:gd name="connsiteX688" fmla="*/ 138421 w 853254"/>
                <a:gd name="connsiteY688" fmla="*/ 402739 h 2104140"/>
                <a:gd name="connsiteX689" fmla="*/ 131906 w 853254"/>
                <a:gd name="connsiteY689" fmla="*/ 412978 h 2104140"/>
                <a:gd name="connsiteX690" fmla="*/ 120737 w 853254"/>
                <a:gd name="connsiteY690" fmla="*/ 426009 h 2104140"/>
                <a:gd name="connsiteX691" fmla="*/ 118877 w 853254"/>
                <a:gd name="connsiteY691" fmla="*/ 429731 h 2104140"/>
                <a:gd name="connsiteX692" fmla="*/ 119807 w 853254"/>
                <a:gd name="connsiteY692" fmla="*/ 431593 h 2104140"/>
                <a:gd name="connsiteX693" fmla="*/ 118877 w 853254"/>
                <a:gd name="connsiteY693" fmla="*/ 432525 h 2104140"/>
                <a:gd name="connsiteX694" fmla="*/ 120737 w 853254"/>
                <a:gd name="connsiteY694" fmla="*/ 437178 h 2104140"/>
                <a:gd name="connsiteX695" fmla="*/ 113291 w 853254"/>
                <a:gd name="connsiteY695" fmla="*/ 448347 h 2104140"/>
                <a:gd name="connsiteX696" fmla="*/ 114221 w 853254"/>
                <a:gd name="connsiteY696" fmla="*/ 453001 h 2104140"/>
                <a:gd name="connsiteX697" fmla="*/ 115653 w 853254"/>
                <a:gd name="connsiteY697" fmla="*/ 452643 h 2104140"/>
                <a:gd name="connsiteX698" fmla="*/ 112360 w 853254"/>
                <a:gd name="connsiteY698" fmla="*/ 464170 h 2104140"/>
                <a:gd name="connsiteX699" fmla="*/ 120737 w 853254"/>
                <a:gd name="connsiteY699" fmla="*/ 478131 h 2104140"/>
                <a:gd name="connsiteX700" fmla="*/ 118877 w 853254"/>
                <a:gd name="connsiteY700" fmla="*/ 479993 h 2104140"/>
                <a:gd name="connsiteX701" fmla="*/ 120737 w 853254"/>
                <a:gd name="connsiteY701" fmla="*/ 485578 h 2104140"/>
                <a:gd name="connsiteX702" fmla="*/ 124460 w 853254"/>
                <a:gd name="connsiteY702" fmla="*/ 488370 h 2104140"/>
                <a:gd name="connsiteX703" fmla="*/ 137491 w 853254"/>
                <a:gd name="connsiteY703" fmla="*/ 490232 h 2104140"/>
                <a:gd name="connsiteX704" fmla="*/ 139353 w 853254"/>
                <a:gd name="connsiteY704" fmla="*/ 495815 h 2104140"/>
                <a:gd name="connsiteX705" fmla="*/ 143077 w 853254"/>
                <a:gd name="connsiteY705" fmla="*/ 500471 h 2104140"/>
                <a:gd name="connsiteX706" fmla="*/ 141215 w 853254"/>
                <a:gd name="connsiteY706" fmla="*/ 493024 h 2104140"/>
                <a:gd name="connsiteX707" fmla="*/ 145868 w 853254"/>
                <a:gd name="connsiteY707" fmla="*/ 479063 h 2104140"/>
                <a:gd name="connsiteX708" fmla="*/ 146799 w 853254"/>
                <a:gd name="connsiteY708" fmla="*/ 476271 h 2104140"/>
                <a:gd name="connsiteX709" fmla="*/ 139353 w 853254"/>
                <a:gd name="connsiteY709" fmla="*/ 469755 h 2104140"/>
                <a:gd name="connsiteX710" fmla="*/ 135629 w 853254"/>
                <a:gd name="connsiteY710" fmla="*/ 462308 h 2104140"/>
                <a:gd name="connsiteX711" fmla="*/ 134699 w 853254"/>
                <a:gd name="connsiteY711" fmla="*/ 455793 h 2104140"/>
                <a:gd name="connsiteX712" fmla="*/ 131906 w 853254"/>
                <a:gd name="connsiteY712" fmla="*/ 456723 h 2104140"/>
                <a:gd name="connsiteX713" fmla="*/ 122599 w 853254"/>
                <a:gd name="connsiteY713" fmla="*/ 458585 h 2104140"/>
                <a:gd name="connsiteX714" fmla="*/ 117596 w 853254"/>
                <a:gd name="connsiteY714" fmla="*/ 458353 h 2104140"/>
                <a:gd name="connsiteX715" fmla="*/ 116361 w 853254"/>
                <a:gd name="connsiteY715" fmla="*/ 452466 h 2104140"/>
                <a:gd name="connsiteX716" fmla="*/ 129114 w 853254"/>
                <a:gd name="connsiteY716" fmla="*/ 449277 h 2104140"/>
                <a:gd name="connsiteX717" fmla="*/ 131906 w 853254"/>
                <a:gd name="connsiteY717" fmla="*/ 448347 h 2104140"/>
                <a:gd name="connsiteX718" fmla="*/ 136561 w 853254"/>
                <a:gd name="connsiteY718" fmla="*/ 447415 h 2104140"/>
                <a:gd name="connsiteX719" fmla="*/ 127252 w 853254"/>
                <a:gd name="connsiteY719" fmla="*/ 441832 h 2104140"/>
                <a:gd name="connsiteX720" fmla="*/ 126322 w 853254"/>
                <a:gd name="connsiteY720" fmla="*/ 435316 h 2104140"/>
                <a:gd name="connsiteX721" fmla="*/ 124460 w 853254"/>
                <a:gd name="connsiteY721" fmla="*/ 430663 h 2104140"/>
                <a:gd name="connsiteX722" fmla="*/ 126322 w 853254"/>
                <a:gd name="connsiteY722" fmla="*/ 422285 h 2104140"/>
                <a:gd name="connsiteX723" fmla="*/ 127252 w 853254"/>
                <a:gd name="connsiteY723" fmla="*/ 417632 h 2104140"/>
                <a:gd name="connsiteX724" fmla="*/ 131906 w 853254"/>
                <a:gd name="connsiteY724" fmla="*/ 416700 h 2104140"/>
                <a:gd name="connsiteX725" fmla="*/ 139353 w 853254"/>
                <a:gd name="connsiteY725" fmla="*/ 411116 h 2104140"/>
                <a:gd name="connsiteX726" fmla="*/ 145868 w 853254"/>
                <a:gd name="connsiteY726" fmla="*/ 409255 h 2104140"/>
                <a:gd name="connsiteX727" fmla="*/ 144007 w 853254"/>
                <a:gd name="connsiteY727" fmla="*/ 402739 h 2104140"/>
                <a:gd name="connsiteX728" fmla="*/ 141215 w 853254"/>
                <a:gd name="connsiteY728" fmla="*/ 403669 h 2104140"/>
                <a:gd name="connsiteX729" fmla="*/ 137491 w 853254"/>
                <a:gd name="connsiteY729" fmla="*/ 394362 h 2104140"/>
                <a:gd name="connsiteX730" fmla="*/ 135629 w 853254"/>
                <a:gd name="connsiteY730" fmla="*/ 389708 h 2104140"/>
                <a:gd name="connsiteX731" fmla="*/ 134699 w 853254"/>
                <a:gd name="connsiteY731" fmla="*/ 389708 h 2104140"/>
                <a:gd name="connsiteX732" fmla="*/ 64891 w 853254"/>
                <a:gd name="connsiteY732" fmla="*/ 386916 h 2104140"/>
                <a:gd name="connsiteX733" fmla="*/ 64891 w 853254"/>
                <a:gd name="connsiteY733" fmla="*/ 390638 h 2104140"/>
                <a:gd name="connsiteX734" fmla="*/ 63960 w 853254"/>
                <a:gd name="connsiteY734" fmla="*/ 391570 h 2104140"/>
                <a:gd name="connsiteX735" fmla="*/ 67683 w 853254"/>
                <a:gd name="connsiteY735" fmla="*/ 394362 h 2104140"/>
                <a:gd name="connsiteX736" fmla="*/ 68615 w 853254"/>
                <a:gd name="connsiteY736" fmla="*/ 394362 h 2104140"/>
                <a:gd name="connsiteX737" fmla="*/ 68615 w 853254"/>
                <a:gd name="connsiteY737" fmla="*/ 392500 h 2104140"/>
                <a:gd name="connsiteX738" fmla="*/ 69545 w 853254"/>
                <a:gd name="connsiteY738" fmla="*/ 388777 h 2104140"/>
                <a:gd name="connsiteX739" fmla="*/ 64891 w 853254"/>
                <a:gd name="connsiteY739" fmla="*/ 386916 h 2104140"/>
                <a:gd name="connsiteX740" fmla="*/ 60238 w 853254"/>
                <a:gd name="connsiteY740" fmla="*/ 313385 h 2104140"/>
                <a:gd name="connsiteX741" fmla="*/ 58376 w 853254"/>
                <a:gd name="connsiteY741" fmla="*/ 314315 h 2104140"/>
                <a:gd name="connsiteX742" fmla="*/ 60238 w 853254"/>
                <a:gd name="connsiteY742" fmla="*/ 314315 h 2104140"/>
                <a:gd name="connsiteX743" fmla="*/ 69545 w 853254"/>
                <a:gd name="connsiteY743" fmla="*/ 315247 h 2104140"/>
                <a:gd name="connsiteX744" fmla="*/ 60238 w 853254"/>
                <a:gd name="connsiteY744" fmla="*/ 313385 h 2104140"/>
                <a:gd name="connsiteX745" fmla="*/ 115735 w 853254"/>
                <a:gd name="connsiteY745" fmla="*/ 292908 h 2104140"/>
                <a:gd name="connsiteX746" fmla="*/ 113291 w 853254"/>
                <a:gd name="connsiteY746" fmla="*/ 296630 h 2104140"/>
                <a:gd name="connsiteX747" fmla="*/ 120737 w 853254"/>
                <a:gd name="connsiteY747" fmla="*/ 313385 h 2104140"/>
                <a:gd name="connsiteX748" fmla="*/ 122599 w 853254"/>
                <a:gd name="connsiteY748" fmla="*/ 320830 h 2104140"/>
                <a:gd name="connsiteX749" fmla="*/ 122599 w 853254"/>
                <a:gd name="connsiteY749" fmla="*/ 322692 h 2104140"/>
                <a:gd name="connsiteX750" fmla="*/ 123530 w 853254"/>
                <a:gd name="connsiteY750" fmla="*/ 324554 h 2104140"/>
                <a:gd name="connsiteX751" fmla="*/ 130046 w 853254"/>
                <a:gd name="connsiteY751" fmla="*/ 323624 h 2104140"/>
                <a:gd name="connsiteX752" fmla="*/ 131906 w 853254"/>
                <a:gd name="connsiteY752" fmla="*/ 320830 h 2104140"/>
                <a:gd name="connsiteX753" fmla="*/ 134699 w 853254"/>
                <a:gd name="connsiteY753" fmla="*/ 319900 h 2104140"/>
                <a:gd name="connsiteX754" fmla="*/ 134699 w 853254"/>
                <a:gd name="connsiteY754" fmla="*/ 318970 h 2104140"/>
                <a:gd name="connsiteX755" fmla="*/ 130976 w 853254"/>
                <a:gd name="connsiteY755" fmla="*/ 316177 h 2104140"/>
                <a:gd name="connsiteX756" fmla="*/ 128184 w 853254"/>
                <a:gd name="connsiteY756" fmla="*/ 308731 h 2104140"/>
                <a:gd name="connsiteX757" fmla="*/ 118877 w 853254"/>
                <a:gd name="connsiteY757" fmla="*/ 294769 h 2104140"/>
                <a:gd name="connsiteX758" fmla="*/ 115735 w 853254"/>
                <a:gd name="connsiteY758" fmla="*/ 292908 h 2104140"/>
                <a:gd name="connsiteX759" fmla="*/ 35106 w 853254"/>
                <a:gd name="connsiteY759" fmla="*/ 271500 h 2104140"/>
                <a:gd name="connsiteX760" fmla="*/ 36038 w 853254"/>
                <a:gd name="connsiteY760" fmla="*/ 276154 h 2104140"/>
                <a:gd name="connsiteX761" fmla="*/ 50929 w 853254"/>
                <a:gd name="connsiteY761" fmla="*/ 300354 h 2104140"/>
                <a:gd name="connsiteX762" fmla="*/ 55582 w 853254"/>
                <a:gd name="connsiteY762" fmla="*/ 308731 h 2104140"/>
                <a:gd name="connsiteX763" fmla="*/ 56514 w 853254"/>
                <a:gd name="connsiteY763" fmla="*/ 305939 h 2104140"/>
                <a:gd name="connsiteX764" fmla="*/ 70475 w 853254"/>
                <a:gd name="connsiteY764" fmla="*/ 300354 h 2104140"/>
                <a:gd name="connsiteX765" fmla="*/ 69545 w 853254"/>
                <a:gd name="connsiteY765" fmla="*/ 298492 h 2104140"/>
                <a:gd name="connsiteX766" fmla="*/ 66753 w 853254"/>
                <a:gd name="connsiteY766" fmla="*/ 283599 h 2104140"/>
                <a:gd name="connsiteX767" fmla="*/ 65821 w 853254"/>
                <a:gd name="connsiteY767" fmla="*/ 282669 h 2104140"/>
                <a:gd name="connsiteX768" fmla="*/ 62100 w 853254"/>
                <a:gd name="connsiteY768" fmla="*/ 273362 h 2104140"/>
                <a:gd name="connsiteX769" fmla="*/ 60238 w 853254"/>
                <a:gd name="connsiteY769" fmla="*/ 274292 h 2104140"/>
                <a:gd name="connsiteX770" fmla="*/ 50929 w 853254"/>
                <a:gd name="connsiteY770" fmla="*/ 272430 h 2104140"/>
                <a:gd name="connsiteX771" fmla="*/ 46275 w 853254"/>
                <a:gd name="connsiteY771" fmla="*/ 271500 h 2104140"/>
                <a:gd name="connsiteX772" fmla="*/ 35106 w 853254"/>
                <a:gd name="connsiteY772" fmla="*/ 271500 h 2104140"/>
                <a:gd name="connsiteX773" fmla="*/ 37898 w 853254"/>
                <a:gd name="connsiteY773" fmla="*/ 223100 h 2104140"/>
                <a:gd name="connsiteX774" fmla="*/ 36968 w 853254"/>
                <a:gd name="connsiteY774" fmla="*/ 224030 h 2104140"/>
                <a:gd name="connsiteX775" fmla="*/ 28591 w 853254"/>
                <a:gd name="connsiteY775" fmla="*/ 236131 h 2104140"/>
                <a:gd name="connsiteX776" fmla="*/ 34176 w 853254"/>
                <a:gd name="connsiteY776" fmla="*/ 252884 h 2104140"/>
                <a:gd name="connsiteX777" fmla="*/ 39877 w 853254"/>
                <a:gd name="connsiteY777" fmla="*/ 248463 h 2104140"/>
                <a:gd name="connsiteX778" fmla="*/ 49068 w 853254"/>
                <a:gd name="connsiteY778" fmla="*/ 251024 h 2104140"/>
                <a:gd name="connsiteX779" fmla="*/ 49069 w 853254"/>
                <a:gd name="connsiteY779" fmla="*/ 251027 h 2104140"/>
                <a:gd name="connsiteX780" fmla="*/ 49069 w 853254"/>
                <a:gd name="connsiteY780" fmla="*/ 254746 h 2104140"/>
                <a:gd name="connsiteX781" fmla="*/ 49999 w 853254"/>
                <a:gd name="connsiteY781" fmla="*/ 255678 h 2104140"/>
                <a:gd name="connsiteX782" fmla="*/ 49069 w 853254"/>
                <a:gd name="connsiteY782" fmla="*/ 251027 h 2104140"/>
                <a:gd name="connsiteX783" fmla="*/ 49069 w 853254"/>
                <a:gd name="connsiteY783" fmla="*/ 251024 h 2104140"/>
                <a:gd name="connsiteX784" fmla="*/ 49068 w 853254"/>
                <a:gd name="connsiteY784" fmla="*/ 251024 h 2104140"/>
                <a:gd name="connsiteX785" fmla="*/ 48137 w 853254"/>
                <a:gd name="connsiteY785" fmla="*/ 246368 h 2104140"/>
                <a:gd name="connsiteX786" fmla="*/ 40691 w 853254"/>
                <a:gd name="connsiteY786" fmla="*/ 238923 h 2104140"/>
                <a:gd name="connsiteX787" fmla="*/ 43483 w 853254"/>
                <a:gd name="connsiteY787" fmla="*/ 223100 h 2104140"/>
                <a:gd name="connsiteX788" fmla="*/ 37898 w 853254"/>
                <a:gd name="connsiteY788" fmla="*/ 223100 h 2104140"/>
                <a:gd name="connsiteX789" fmla="*/ 25799 w 853254"/>
                <a:gd name="connsiteY789" fmla="*/ 197969 h 2104140"/>
                <a:gd name="connsiteX790" fmla="*/ 22075 w 853254"/>
                <a:gd name="connsiteY790" fmla="*/ 198900 h 2104140"/>
                <a:gd name="connsiteX791" fmla="*/ 21145 w 853254"/>
                <a:gd name="connsiteY791" fmla="*/ 198900 h 2104140"/>
                <a:gd name="connsiteX792" fmla="*/ 21145 w 853254"/>
                <a:gd name="connsiteY792" fmla="*/ 199830 h 2104140"/>
                <a:gd name="connsiteX793" fmla="*/ 22075 w 853254"/>
                <a:gd name="connsiteY793" fmla="*/ 204484 h 2104140"/>
                <a:gd name="connsiteX794" fmla="*/ 23007 w 853254"/>
                <a:gd name="connsiteY794" fmla="*/ 208208 h 2104140"/>
                <a:gd name="connsiteX795" fmla="*/ 23937 w 853254"/>
                <a:gd name="connsiteY795" fmla="*/ 207278 h 2104140"/>
                <a:gd name="connsiteX796" fmla="*/ 26729 w 853254"/>
                <a:gd name="connsiteY796" fmla="*/ 209138 h 2104140"/>
                <a:gd name="connsiteX797" fmla="*/ 25799 w 853254"/>
                <a:gd name="connsiteY797" fmla="*/ 197969 h 2104140"/>
                <a:gd name="connsiteX798" fmla="*/ 50348 w 853254"/>
                <a:gd name="connsiteY798" fmla="*/ 159458 h 2104140"/>
                <a:gd name="connsiteX799" fmla="*/ 45345 w 853254"/>
                <a:gd name="connsiteY799" fmla="*/ 161669 h 2104140"/>
                <a:gd name="connsiteX800" fmla="*/ 44413 w 853254"/>
                <a:gd name="connsiteY800" fmla="*/ 169115 h 2104140"/>
                <a:gd name="connsiteX801" fmla="*/ 46275 w 853254"/>
                <a:gd name="connsiteY801" fmla="*/ 184008 h 2104140"/>
                <a:gd name="connsiteX802" fmla="*/ 48137 w 853254"/>
                <a:gd name="connsiteY802" fmla="*/ 188661 h 2104140"/>
                <a:gd name="connsiteX803" fmla="*/ 48137 w 853254"/>
                <a:gd name="connsiteY803" fmla="*/ 201692 h 2104140"/>
                <a:gd name="connsiteX804" fmla="*/ 51861 w 853254"/>
                <a:gd name="connsiteY804" fmla="*/ 211931 h 2104140"/>
                <a:gd name="connsiteX805" fmla="*/ 53722 w 853254"/>
                <a:gd name="connsiteY805" fmla="*/ 220307 h 2104140"/>
                <a:gd name="connsiteX806" fmla="*/ 58376 w 853254"/>
                <a:gd name="connsiteY806" fmla="*/ 234269 h 2104140"/>
                <a:gd name="connsiteX807" fmla="*/ 61168 w 853254"/>
                <a:gd name="connsiteY807" fmla="*/ 233338 h 2104140"/>
                <a:gd name="connsiteX808" fmla="*/ 61168 w 853254"/>
                <a:gd name="connsiteY808" fmla="*/ 229616 h 2104140"/>
                <a:gd name="connsiteX809" fmla="*/ 58376 w 853254"/>
                <a:gd name="connsiteY809" fmla="*/ 217515 h 2104140"/>
                <a:gd name="connsiteX810" fmla="*/ 61168 w 853254"/>
                <a:gd name="connsiteY810" fmla="*/ 212861 h 2104140"/>
                <a:gd name="connsiteX811" fmla="*/ 64891 w 853254"/>
                <a:gd name="connsiteY811" fmla="*/ 217515 h 2104140"/>
                <a:gd name="connsiteX812" fmla="*/ 63030 w 853254"/>
                <a:gd name="connsiteY812" fmla="*/ 224962 h 2104140"/>
                <a:gd name="connsiteX813" fmla="*/ 70475 w 853254"/>
                <a:gd name="connsiteY813" fmla="*/ 237991 h 2104140"/>
                <a:gd name="connsiteX814" fmla="*/ 72337 w 853254"/>
                <a:gd name="connsiteY814" fmla="*/ 241715 h 2104140"/>
                <a:gd name="connsiteX815" fmla="*/ 70475 w 853254"/>
                <a:gd name="connsiteY815" fmla="*/ 250092 h 2104140"/>
                <a:gd name="connsiteX816" fmla="*/ 65821 w 853254"/>
                <a:gd name="connsiteY816" fmla="*/ 263123 h 2104140"/>
                <a:gd name="connsiteX817" fmla="*/ 70475 w 853254"/>
                <a:gd name="connsiteY817" fmla="*/ 264053 h 2104140"/>
                <a:gd name="connsiteX818" fmla="*/ 82576 w 853254"/>
                <a:gd name="connsiteY818" fmla="*/ 267777 h 2104140"/>
                <a:gd name="connsiteX819" fmla="*/ 79784 w 853254"/>
                <a:gd name="connsiteY819" fmla="*/ 272430 h 2104140"/>
                <a:gd name="connsiteX820" fmla="*/ 85368 w 853254"/>
                <a:gd name="connsiteY820" fmla="*/ 278946 h 2104140"/>
                <a:gd name="connsiteX821" fmla="*/ 89091 w 853254"/>
                <a:gd name="connsiteY821" fmla="*/ 278016 h 2104140"/>
                <a:gd name="connsiteX822" fmla="*/ 92815 w 853254"/>
                <a:gd name="connsiteY822" fmla="*/ 280808 h 2104140"/>
                <a:gd name="connsiteX823" fmla="*/ 89091 w 853254"/>
                <a:gd name="connsiteY823" fmla="*/ 281739 h 2104140"/>
                <a:gd name="connsiteX824" fmla="*/ 87230 w 853254"/>
                <a:gd name="connsiteY824" fmla="*/ 281739 h 2104140"/>
                <a:gd name="connsiteX825" fmla="*/ 81646 w 853254"/>
                <a:gd name="connsiteY825" fmla="*/ 291047 h 2104140"/>
                <a:gd name="connsiteX826" fmla="*/ 83506 w 853254"/>
                <a:gd name="connsiteY826" fmla="*/ 293838 h 2104140"/>
                <a:gd name="connsiteX827" fmla="*/ 94675 w 853254"/>
                <a:gd name="connsiteY827" fmla="*/ 294769 h 2104140"/>
                <a:gd name="connsiteX828" fmla="*/ 90953 w 853254"/>
                <a:gd name="connsiteY828" fmla="*/ 295700 h 2104140"/>
                <a:gd name="connsiteX829" fmla="*/ 84438 w 853254"/>
                <a:gd name="connsiteY829" fmla="*/ 297562 h 2104140"/>
                <a:gd name="connsiteX830" fmla="*/ 85368 w 853254"/>
                <a:gd name="connsiteY830" fmla="*/ 298492 h 2104140"/>
                <a:gd name="connsiteX831" fmla="*/ 84438 w 853254"/>
                <a:gd name="connsiteY831" fmla="*/ 303146 h 2104140"/>
                <a:gd name="connsiteX832" fmla="*/ 83506 w 853254"/>
                <a:gd name="connsiteY832" fmla="*/ 303146 h 2104140"/>
                <a:gd name="connsiteX833" fmla="*/ 87230 w 853254"/>
                <a:gd name="connsiteY833" fmla="*/ 305007 h 2104140"/>
                <a:gd name="connsiteX834" fmla="*/ 89091 w 853254"/>
                <a:gd name="connsiteY834" fmla="*/ 303146 h 2104140"/>
                <a:gd name="connsiteX835" fmla="*/ 93745 w 853254"/>
                <a:gd name="connsiteY835" fmla="*/ 306869 h 2104140"/>
                <a:gd name="connsiteX836" fmla="*/ 89091 w 853254"/>
                <a:gd name="connsiteY836" fmla="*/ 319900 h 2104140"/>
                <a:gd name="connsiteX837" fmla="*/ 90953 w 853254"/>
                <a:gd name="connsiteY837" fmla="*/ 323624 h 2104140"/>
                <a:gd name="connsiteX838" fmla="*/ 97469 w 853254"/>
                <a:gd name="connsiteY838" fmla="*/ 322692 h 2104140"/>
                <a:gd name="connsiteX839" fmla="*/ 95607 w 853254"/>
                <a:gd name="connsiteY839" fmla="*/ 330139 h 2104140"/>
                <a:gd name="connsiteX840" fmla="*/ 103052 w 853254"/>
                <a:gd name="connsiteY840" fmla="*/ 333861 h 2104140"/>
                <a:gd name="connsiteX841" fmla="*/ 101190 w 853254"/>
                <a:gd name="connsiteY841" fmla="*/ 340377 h 2104140"/>
                <a:gd name="connsiteX842" fmla="*/ 92815 w 853254"/>
                <a:gd name="connsiteY842" fmla="*/ 338516 h 2104140"/>
                <a:gd name="connsiteX843" fmla="*/ 84438 w 853254"/>
                <a:gd name="connsiteY843" fmla="*/ 332931 h 2104140"/>
                <a:gd name="connsiteX844" fmla="*/ 75129 w 853254"/>
                <a:gd name="connsiteY844" fmla="*/ 331999 h 2104140"/>
                <a:gd name="connsiteX845" fmla="*/ 72337 w 853254"/>
                <a:gd name="connsiteY845" fmla="*/ 336655 h 2104140"/>
                <a:gd name="connsiteX846" fmla="*/ 73269 w 853254"/>
                <a:gd name="connsiteY846" fmla="*/ 339447 h 2104140"/>
                <a:gd name="connsiteX847" fmla="*/ 78852 w 853254"/>
                <a:gd name="connsiteY847" fmla="*/ 345962 h 2104140"/>
                <a:gd name="connsiteX848" fmla="*/ 79784 w 853254"/>
                <a:gd name="connsiteY848" fmla="*/ 349686 h 2104140"/>
                <a:gd name="connsiteX849" fmla="*/ 87230 w 853254"/>
                <a:gd name="connsiteY849" fmla="*/ 359923 h 2104140"/>
                <a:gd name="connsiteX850" fmla="*/ 83506 w 853254"/>
                <a:gd name="connsiteY850" fmla="*/ 376677 h 2104140"/>
                <a:gd name="connsiteX851" fmla="*/ 77922 w 853254"/>
                <a:gd name="connsiteY851" fmla="*/ 382261 h 2104140"/>
                <a:gd name="connsiteX852" fmla="*/ 90953 w 853254"/>
                <a:gd name="connsiteY852" fmla="*/ 401807 h 2104140"/>
                <a:gd name="connsiteX853" fmla="*/ 109568 w 853254"/>
                <a:gd name="connsiteY853" fmla="*/ 400877 h 2104140"/>
                <a:gd name="connsiteX854" fmla="*/ 109568 w 853254"/>
                <a:gd name="connsiteY854" fmla="*/ 399016 h 2104140"/>
                <a:gd name="connsiteX855" fmla="*/ 111430 w 853254"/>
                <a:gd name="connsiteY855" fmla="*/ 395294 h 2104140"/>
                <a:gd name="connsiteX856" fmla="*/ 107706 w 853254"/>
                <a:gd name="connsiteY856" fmla="*/ 391570 h 2104140"/>
                <a:gd name="connsiteX857" fmla="*/ 108638 w 853254"/>
                <a:gd name="connsiteY857" fmla="*/ 388777 h 2104140"/>
                <a:gd name="connsiteX858" fmla="*/ 109568 w 853254"/>
                <a:gd name="connsiteY858" fmla="*/ 389708 h 2104140"/>
                <a:gd name="connsiteX859" fmla="*/ 111430 w 853254"/>
                <a:gd name="connsiteY859" fmla="*/ 394362 h 2104140"/>
                <a:gd name="connsiteX860" fmla="*/ 116083 w 853254"/>
                <a:gd name="connsiteY860" fmla="*/ 389708 h 2104140"/>
                <a:gd name="connsiteX861" fmla="*/ 114221 w 853254"/>
                <a:gd name="connsiteY861" fmla="*/ 382261 h 2104140"/>
                <a:gd name="connsiteX862" fmla="*/ 112360 w 853254"/>
                <a:gd name="connsiteY862" fmla="*/ 373886 h 2104140"/>
                <a:gd name="connsiteX863" fmla="*/ 110499 w 853254"/>
                <a:gd name="connsiteY863" fmla="*/ 371092 h 2104140"/>
                <a:gd name="connsiteX864" fmla="*/ 110499 w 853254"/>
                <a:gd name="connsiteY864" fmla="*/ 367370 h 2104140"/>
                <a:gd name="connsiteX865" fmla="*/ 115153 w 853254"/>
                <a:gd name="connsiteY865" fmla="*/ 366438 h 2104140"/>
                <a:gd name="connsiteX866" fmla="*/ 122599 w 853254"/>
                <a:gd name="connsiteY866" fmla="*/ 376677 h 2104140"/>
                <a:gd name="connsiteX867" fmla="*/ 120737 w 853254"/>
                <a:gd name="connsiteY867" fmla="*/ 354339 h 2104140"/>
                <a:gd name="connsiteX868" fmla="*/ 120737 w 853254"/>
                <a:gd name="connsiteY868" fmla="*/ 353407 h 2104140"/>
                <a:gd name="connsiteX869" fmla="*/ 115153 w 853254"/>
                <a:gd name="connsiteY869" fmla="*/ 351546 h 2104140"/>
                <a:gd name="connsiteX870" fmla="*/ 110499 w 853254"/>
                <a:gd name="connsiteY870" fmla="*/ 349686 h 2104140"/>
                <a:gd name="connsiteX871" fmla="*/ 109568 w 853254"/>
                <a:gd name="connsiteY871" fmla="*/ 344100 h 2104140"/>
                <a:gd name="connsiteX872" fmla="*/ 114221 w 853254"/>
                <a:gd name="connsiteY872" fmla="*/ 346892 h 2104140"/>
                <a:gd name="connsiteX873" fmla="*/ 117015 w 853254"/>
                <a:gd name="connsiteY873" fmla="*/ 327346 h 2104140"/>
                <a:gd name="connsiteX874" fmla="*/ 114221 w 853254"/>
                <a:gd name="connsiteY874" fmla="*/ 326416 h 2104140"/>
                <a:gd name="connsiteX875" fmla="*/ 109568 w 853254"/>
                <a:gd name="connsiteY875" fmla="*/ 311523 h 2104140"/>
                <a:gd name="connsiteX876" fmla="*/ 108638 w 853254"/>
                <a:gd name="connsiteY876" fmla="*/ 304078 h 2104140"/>
                <a:gd name="connsiteX877" fmla="*/ 108638 w 853254"/>
                <a:gd name="connsiteY877" fmla="*/ 296630 h 2104140"/>
                <a:gd name="connsiteX878" fmla="*/ 103052 w 853254"/>
                <a:gd name="connsiteY878" fmla="*/ 285461 h 2104140"/>
                <a:gd name="connsiteX879" fmla="*/ 103984 w 853254"/>
                <a:gd name="connsiteY879" fmla="*/ 282669 h 2104140"/>
                <a:gd name="connsiteX880" fmla="*/ 102122 w 853254"/>
                <a:gd name="connsiteY880" fmla="*/ 278946 h 2104140"/>
                <a:gd name="connsiteX881" fmla="*/ 101190 w 853254"/>
                <a:gd name="connsiteY881" fmla="*/ 278016 h 2104140"/>
                <a:gd name="connsiteX882" fmla="*/ 98399 w 853254"/>
                <a:gd name="connsiteY882" fmla="*/ 274292 h 2104140"/>
                <a:gd name="connsiteX883" fmla="*/ 90021 w 853254"/>
                <a:gd name="connsiteY883" fmla="*/ 259399 h 2104140"/>
                <a:gd name="connsiteX884" fmla="*/ 109568 w 853254"/>
                <a:gd name="connsiteY884" fmla="*/ 247300 h 2104140"/>
                <a:gd name="connsiteX885" fmla="*/ 109568 w 853254"/>
                <a:gd name="connsiteY885" fmla="*/ 245439 h 2104140"/>
                <a:gd name="connsiteX886" fmla="*/ 108638 w 853254"/>
                <a:gd name="connsiteY886" fmla="*/ 242647 h 2104140"/>
                <a:gd name="connsiteX887" fmla="*/ 104914 w 853254"/>
                <a:gd name="connsiteY887" fmla="*/ 235199 h 2104140"/>
                <a:gd name="connsiteX888" fmla="*/ 102122 w 853254"/>
                <a:gd name="connsiteY888" fmla="*/ 235199 h 2104140"/>
                <a:gd name="connsiteX889" fmla="*/ 93745 w 853254"/>
                <a:gd name="connsiteY889" fmla="*/ 230546 h 2104140"/>
                <a:gd name="connsiteX890" fmla="*/ 91883 w 853254"/>
                <a:gd name="connsiteY890" fmla="*/ 233338 h 2104140"/>
                <a:gd name="connsiteX891" fmla="*/ 79784 w 853254"/>
                <a:gd name="connsiteY891" fmla="*/ 235199 h 2104140"/>
                <a:gd name="connsiteX892" fmla="*/ 81646 w 853254"/>
                <a:gd name="connsiteY892" fmla="*/ 227754 h 2104140"/>
                <a:gd name="connsiteX893" fmla="*/ 76991 w 853254"/>
                <a:gd name="connsiteY893" fmla="*/ 214723 h 2104140"/>
                <a:gd name="connsiteX894" fmla="*/ 82576 w 853254"/>
                <a:gd name="connsiteY894" fmla="*/ 211931 h 2104140"/>
                <a:gd name="connsiteX895" fmla="*/ 89091 w 853254"/>
                <a:gd name="connsiteY895" fmla="*/ 200761 h 2104140"/>
                <a:gd name="connsiteX896" fmla="*/ 89091 w 853254"/>
                <a:gd name="connsiteY896" fmla="*/ 197969 h 2104140"/>
                <a:gd name="connsiteX897" fmla="*/ 84438 w 853254"/>
                <a:gd name="connsiteY897" fmla="*/ 197039 h 2104140"/>
                <a:gd name="connsiteX898" fmla="*/ 82576 w 853254"/>
                <a:gd name="connsiteY898" fmla="*/ 196107 h 2104140"/>
                <a:gd name="connsiteX899" fmla="*/ 83506 w 853254"/>
                <a:gd name="connsiteY899" fmla="*/ 199830 h 2104140"/>
                <a:gd name="connsiteX900" fmla="*/ 80714 w 853254"/>
                <a:gd name="connsiteY900" fmla="*/ 204484 h 2104140"/>
                <a:gd name="connsiteX901" fmla="*/ 64891 w 853254"/>
                <a:gd name="connsiteY901" fmla="*/ 189591 h 2104140"/>
                <a:gd name="connsiteX902" fmla="*/ 63030 w 853254"/>
                <a:gd name="connsiteY902" fmla="*/ 181216 h 2104140"/>
                <a:gd name="connsiteX903" fmla="*/ 59306 w 853254"/>
                <a:gd name="connsiteY903" fmla="*/ 176562 h 2104140"/>
                <a:gd name="connsiteX904" fmla="*/ 58376 w 853254"/>
                <a:gd name="connsiteY904" fmla="*/ 171907 h 2104140"/>
                <a:gd name="connsiteX905" fmla="*/ 59306 w 853254"/>
                <a:gd name="connsiteY905" fmla="*/ 169115 h 2104140"/>
                <a:gd name="connsiteX906" fmla="*/ 59306 w 853254"/>
                <a:gd name="connsiteY906" fmla="*/ 168185 h 2104140"/>
                <a:gd name="connsiteX907" fmla="*/ 58376 w 853254"/>
                <a:gd name="connsiteY907" fmla="*/ 167253 h 2104140"/>
                <a:gd name="connsiteX908" fmla="*/ 55582 w 853254"/>
                <a:gd name="connsiteY908" fmla="*/ 164461 h 2104140"/>
                <a:gd name="connsiteX909" fmla="*/ 54652 w 853254"/>
                <a:gd name="connsiteY909" fmla="*/ 163530 h 2104140"/>
                <a:gd name="connsiteX910" fmla="*/ 50348 w 853254"/>
                <a:gd name="connsiteY910" fmla="*/ 159458 h 2104140"/>
                <a:gd name="connsiteX911" fmla="*/ 0 w 853254"/>
                <a:gd name="connsiteY911" fmla="*/ 0 h 2104140"/>
                <a:gd name="connsiteX912" fmla="*/ 3809 w 853254"/>
                <a:gd name="connsiteY912" fmla="*/ 4718 h 2104140"/>
                <a:gd name="connsiteX913" fmla="*/ 8114 w 853254"/>
                <a:gd name="connsiteY913" fmla="*/ 16468 h 2104140"/>
                <a:gd name="connsiteX914" fmla="*/ 12768 w 853254"/>
                <a:gd name="connsiteY914" fmla="*/ 31361 h 2104140"/>
                <a:gd name="connsiteX915" fmla="*/ 26729 w 853254"/>
                <a:gd name="connsiteY915" fmla="*/ 65800 h 2104140"/>
                <a:gd name="connsiteX916" fmla="*/ 28591 w 853254"/>
                <a:gd name="connsiteY916" fmla="*/ 71383 h 2104140"/>
                <a:gd name="connsiteX917" fmla="*/ 39760 w 853254"/>
                <a:gd name="connsiteY917" fmla="*/ 99307 h 2104140"/>
                <a:gd name="connsiteX918" fmla="*/ 40691 w 853254"/>
                <a:gd name="connsiteY918" fmla="*/ 106754 h 2104140"/>
                <a:gd name="connsiteX919" fmla="*/ 48137 w 853254"/>
                <a:gd name="connsiteY919" fmla="*/ 120715 h 2104140"/>
                <a:gd name="connsiteX920" fmla="*/ 49069 w 853254"/>
                <a:gd name="connsiteY920" fmla="*/ 124439 h 2104140"/>
                <a:gd name="connsiteX921" fmla="*/ 59306 w 853254"/>
                <a:gd name="connsiteY921" fmla="*/ 141191 h 2104140"/>
                <a:gd name="connsiteX922" fmla="*/ 73269 w 853254"/>
                <a:gd name="connsiteY922" fmla="*/ 138400 h 2104140"/>
                <a:gd name="connsiteX923" fmla="*/ 75129 w 853254"/>
                <a:gd name="connsiteY923" fmla="*/ 137470 h 2104140"/>
                <a:gd name="connsiteX924" fmla="*/ 76060 w 853254"/>
                <a:gd name="connsiteY924" fmla="*/ 137470 h 2104140"/>
                <a:gd name="connsiteX925" fmla="*/ 88160 w 853254"/>
                <a:gd name="connsiteY925" fmla="*/ 154222 h 2104140"/>
                <a:gd name="connsiteX926" fmla="*/ 99330 w 853254"/>
                <a:gd name="connsiteY926" fmla="*/ 183076 h 2104140"/>
                <a:gd name="connsiteX927" fmla="*/ 100260 w 853254"/>
                <a:gd name="connsiteY927" fmla="*/ 184008 h 2104140"/>
                <a:gd name="connsiteX928" fmla="*/ 100260 w 853254"/>
                <a:gd name="connsiteY928" fmla="*/ 185869 h 2104140"/>
                <a:gd name="connsiteX929" fmla="*/ 123530 w 853254"/>
                <a:gd name="connsiteY929" fmla="*/ 248230 h 2104140"/>
                <a:gd name="connsiteX930" fmla="*/ 143077 w 853254"/>
                <a:gd name="connsiteY930" fmla="*/ 305007 h 2104140"/>
                <a:gd name="connsiteX931" fmla="*/ 144937 w 853254"/>
                <a:gd name="connsiteY931" fmla="*/ 314315 h 2104140"/>
                <a:gd name="connsiteX932" fmla="*/ 152384 w 853254"/>
                <a:gd name="connsiteY932" fmla="*/ 327346 h 2104140"/>
                <a:gd name="connsiteX933" fmla="*/ 158899 w 853254"/>
                <a:gd name="connsiteY933" fmla="*/ 354339 h 2104140"/>
                <a:gd name="connsiteX934" fmla="*/ 167277 w 853254"/>
                <a:gd name="connsiteY934" fmla="*/ 383193 h 2104140"/>
                <a:gd name="connsiteX935" fmla="*/ 168207 w 853254"/>
                <a:gd name="connsiteY935" fmla="*/ 384123 h 2104140"/>
                <a:gd name="connsiteX936" fmla="*/ 168207 w 853254"/>
                <a:gd name="connsiteY936" fmla="*/ 385985 h 2104140"/>
                <a:gd name="connsiteX937" fmla="*/ 179376 w 853254"/>
                <a:gd name="connsiteY937" fmla="*/ 415770 h 2104140"/>
                <a:gd name="connsiteX938" fmla="*/ 169137 w 853254"/>
                <a:gd name="connsiteY938" fmla="*/ 415770 h 2104140"/>
                <a:gd name="connsiteX939" fmla="*/ 167277 w 853254"/>
                <a:gd name="connsiteY939" fmla="*/ 409255 h 2104140"/>
                <a:gd name="connsiteX940" fmla="*/ 164483 w 853254"/>
                <a:gd name="connsiteY940" fmla="*/ 420424 h 2104140"/>
                <a:gd name="connsiteX941" fmla="*/ 170068 w 853254"/>
                <a:gd name="connsiteY941" fmla="*/ 431593 h 2104140"/>
                <a:gd name="connsiteX942" fmla="*/ 179376 w 853254"/>
                <a:gd name="connsiteY942" fmla="*/ 420424 h 2104140"/>
                <a:gd name="connsiteX943" fmla="*/ 184029 w 853254"/>
                <a:gd name="connsiteY943" fmla="*/ 435316 h 2104140"/>
                <a:gd name="connsiteX944" fmla="*/ 193338 w 853254"/>
                <a:gd name="connsiteY944" fmla="*/ 460446 h 2104140"/>
                <a:gd name="connsiteX945" fmla="*/ 191476 w 853254"/>
                <a:gd name="connsiteY945" fmla="*/ 465100 h 2104140"/>
                <a:gd name="connsiteX946" fmla="*/ 196130 w 853254"/>
                <a:gd name="connsiteY946" fmla="*/ 470685 h 2104140"/>
                <a:gd name="connsiteX947" fmla="*/ 198922 w 853254"/>
                <a:gd name="connsiteY947" fmla="*/ 481855 h 2104140"/>
                <a:gd name="connsiteX948" fmla="*/ 199852 w 853254"/>
                <a:gd name="connsiteY948" fmla="*/ 485578 h 2104140"/>
                <a:gd name="connsiteX949" fmla="*/ 211953 w 853254"/>
                <a:gd name="connsiteY949" fmla="*/ 521877 h 2104140"/>
                <a:gd name="connsiteX950" fmla="*/ 214745 w 853254"/>
                <a:gd name="connsiteY950" fmla="*/ 529324 h 2104140"/>
                <a:gd name="connsiteX951" fmla="*/ 217538 w 853254"/>
                <a:gd name="connsiteY951" fmla="*/ 540493 h 2104140"/>
                <a:gd name="connsiteX952" fmla="*/ 236153 w 853254"/>
                <a:gd name="connsiteY952" fmla="*/ 594477 h 2104140"/>
                <a:gd name="connsiteX953" fmla="*/ 242668 w 853254"/>
                <a:gd name="connsiteY953" fmla="*/ 605648 h 2104140"/>
                <a:gd name="connsiteX954" fmla="*/ 248254 w 853254"/>
                <a:gd name="connsiteY954" fmla="*/ 627054 h 2104140"/>
                <a:gd name="connsiteX955" fmla="*/ 251976 w 853254"/>
                <a:gd name="connsiteY955" fmla="*/ 641947 h 2104140"/>
                <a:gd name="connsiteX956" fmla="*/ 255699 w 853254"/>
                <a:gd name="connsiteY956" fmla="*/ 653116 h 2104140"/>
                <a:gd name="connsiteX957" fmla="*/ 260353 w 853254"/>
                <a:gd name="connsiteY957" fmla="*/ 660563 h 2104140"/>
                <a:gd name="connsiteX958" fmla="*/ 273384 w 853254"/>
                <a:gd name="connsiteY958" fmla="*/ 707101 h 2104140"/>
                <a:gd name="connsiteX959" fmla="*/ 279899 w 853254"/>
                <a:gd name="connsiteY959" fmla="*/ 720132 h 2104140"/>
                <a:gd name="connsiteX960" fmla="*/ 300377 w 853254"/>
                <a:gd name="connsiteY960" fmla="*/ 783425 h 2104140"/>
                <a:gd name="connsiteX961" fmla="*/ 303169 w 853254"/>
                <a:gd name="connsiteY961" fmla="*/ 790870 h 2104140"/>
                <a:gd name="connsiteX962" fmla="*/ 305961 w 853254"/>
                <a:gd name="connsiteY962" fmla="*/ 801109 h 2104140"/>
                <a:gd name="connsiteX963" fmla="*/ 312476 w 853254"/>
                <a:gd name="connsiteY963" fmla="*/ 812279 h 2104140"/>
                <a:gd name="connsiteX964" fmla="*/ 325507 w 853254"/>
                <a:gd name="connsiteY964" fmla="*/ 847648 h 2104140"/>
                <a:gd name="connsiteX965" fmla="*/ 327369 w 853254"/>
                <a:gd name="connsiteY965" fmla="*/ 853233 h 2104140"/>
                <a:gd name="connsiteX966" fmla="*/ 337608 w 853254"/>
                <a:gd name="connsiteY966" fmla="*/ 879295 h 2104140"/>
                <a:gd name="connsiteX967" fmla="*/ 339468 w 853254"/>
                <a:gd name="connsiteY967" fmla="*/ 888602 h 2104140"/>
                <a:gd name="connsiteX968" fmla="*/ 341330 w 853254"/>
                <a:gd name="connsiteY968" fmla="*/ 892326 h 2104140"/>
                <a:gd name="connsiteX969" fmla="*/ 337608 w 853254"/>
                <a:gd name="connsiteY969" fmla="*/ 891394 h 2104140"/>
                <a:gd name="connsiteX970" fmla="*/ 335746 w 853254"/>
                <a:gd name="connsiteY970" fmla="*/ 892326 h 2104140"/>
                <a:gd name="connsiteX971" fmla="*/ 331091 w 853254"/>
                <a:gd name="connsiteY971" fmla="*/ 893256 h 2104140"/>
                <a:gd name="connsiteX972" fmla="*/ 322715 w 853254"/>
                <a:gd name="connsiteY972" fmla="*/ 897909 h 2104140"/>
                <a:gd name="connsiteX973" fmla="*/ 320854 w 853254"/>
                <a:gd name="connsiteY973" fmla="*/ 906287 h 2104140"/>
                <a:gd name="connsiteX974" fmla="*/ 322715 w 853254"/>
                <a:gd name="connsiteY974" fmla="*/ 906287 h 2104140"/>
                <a:gd name="connsiteX975" fmla="*/ 331091 w 853254"/>
                <a:gd name="connsiteY975" fmla="*/ 905357 h 2104140"/>
                <a:gd name="connsiteX976" fmla="*/ 334814 w 853254"/>
                <a:gd name="connsiteY976" fmla="*/ 901633 h 2104140"/>
                <a:gd name="connsiteX977" fmla="*/ 342262 w 853254"/>
                <a:gd name="connsiteY977" fmla="*/ 899771 h 2104140"/>
                <a:gd name="connsiteX978" fmla="*/ 366462 w 853254"/>
                <a:gd name="connsiteY978" fmla="*/ 961202 h 2104140"/>
                <a:gd name="connsiteX979" fmla="*/ 367392 w 853254"/>
                <a:gd name="connsiteY979" fmla="*/ 964926 h 2104140"/>
                <a:gd name="connsiteX980" fmla="*/ 377631 w 853254"/>
                <a:gd name="connsiteY980" fmla="*/ 988195 h 2104140"/>
                <a:gd name="connsiteX981" fmla="*/ 391592 w 853254"/>
                <a:gd name="connsiteY981" fmla="*/ 1029148 h 2104140"/>
                <a:gd name="connsiteX982" fmla="*/ 401831 w 853254"/>
                <a:gd name="connsiteY982" fmla="*/ 1049626 h 2104140"/>
                <a:gd name="connsiteX983" fmla="*/ 413000 w 853254"/>
                <a:gd name="connsiteY983" fmla="*/ 1072894 h 2104140"/>
                <a:gd name="connsiteX984" fmla="*/ 421377 w 853254"/>
                <a:gd name="connsiteY984" fmla="*/ 1097094 h 2104140"/>
                <a:gd name="connsiteX985" fmla="*/ 424169 w 853254"/>
                <a:gd name="connsiteY985" fmla="*/ 1098956 h 2104140"/>
                <a:gd name="connsiteX986" fmla="*/ 433476 w 853254"/>
                <a:gd name="connsiteY986" fmla="*/ 1126880 h 2104140"/>
                <a:gd name="connsiteX987" fmla="*/ 444645 w 853254"/>
                <a:gd name="connsiteY987" fmla="*/ 1157595 h 2104140"/>
                <a:gd name="connsiteX988" fmla="*/ 446507 w 853254"/>
                <a:gd name="connsiteY988" fmla="*/ 1161319 h 2104140"/>
                <a:gd name="connsiteX989" fmla="*/ 458608 w 853254"/>
                <a:gd name="connsiteY989" fmla="*/ 1188311 h 2104140"/>
                <a:gd name="connsiteX990" fmla="*/ 472569 w 853254"/>
                <a:gd name="connsiteY990" fmla="*/ 1218096 h 2104140"/>
                <a:gd name="connsiteX991" fmla="*/ 475360 w 853254"/>
                <a:gd name="connsiteY991" fmla="*/ 1228333 h 2104140"/>
                <a:gd name="connsiteX992" fmla="*/ 494907 w 853254"/>
                <a:gd name="connsiteY992" fmla="*/ 1271150 h 2104140"/>
                <a:gd name="connsiteX993" fmla="*/ 498630 w 853254"/>
                <a:gd name="connsiteY993" fmla="*/ 1282319 h 2104140"/>
                <a:gd name="connsiteX994" fmla="*/ 501422 w 853254"/>
                <a:gd name="connsiteY994" fmla="*/ 1284180 h 2104140"/>
                <a:gd name="connsiteX995" fmla="*/ 520969 w 853254"/>
                <a:gd name="connsiteY995" fmla="*/ 1334442 h 2104140"/>
                <a:gd name="connsiteX996" fmla="*/ 521900 w 853254"/>
                <a:gd name="connsiteY996" fmla="*/ 1340026 h 2104140"/>
                <a:gd name="connsiteX997" fmla="*/ 525622 w 853254"/>
                <a:gd name="connsiteY997" fmla="*/ 1351197 h 2104140"/>
                <a:gd name="connsiteX998" fmla="*/ 525622 w 853254"/>
                <a:gd name="connsiteY998" fmla="*/ 1354919 h 2104140"/>
                <a:gd name="connsiteX999" fmla="*/ 525622 w 853254"/>
                <a:gd name="connsiteY999" fmla="*/ 1362364 h 2104140"/>
                <a:gd name="connsiteX1000" fmla="*/ 523762 w 853254"/>
                <a:gd name="connsiteY1000" fmla="*/ 1375397 h 2104140"/>
                <a:gd name="connsiteX1001" fmla="*/ 534000 w 853254"/>
                <a:gd name="connsiteY1001" fmla="*/ 1399595 h 2104140"/>
                <a:gd name="connsiteX1002" fmla="*/ 534000 w 853254"/>
                <a:gd name="connsiteY1002" fmla="*/ 1400526 h 2104140"/>
                <a:gd name="connsiteX1003" fmla="*/ 542377 w 853254"/>
                <a:gd name="connsiteY1003" fmla="*/ 1418211 h 2104140"/>
                <a:gd name="connsiteX1004" fmla="*/ 550754 w 853254"/>
                <a:gd name="connsiteY1004" fmla="*/ 1435896 h 2104140"/>
                <a:gd name="connsiteX1005" fmla="*/ 556339 w 853254"/>
                <a:gd name="connsiteY1005" fmla="*/ 1447065 h 2104140"/>
                <a:gd name="connsiteX1006" fmla="*/ 560061 w 853254"/>
                <a:gd name="connsiteY1006" fmla="*/ 1456374 h 2104140"/>
                <a:gd name="connsiteX1007" fmla="*/ 565647 w 853254"/>
                <a:gd name="connsiteY1007" fmla="*/ 1474988 h 2104140"/>
                <a:gd name="connsiteX1008" fmla="*/ 572162 w 853254"/>
                <a:gd name="connsiteY1008" fmla="*/ 1476850 h 2104140"/>
                <a:gd name="connsiteX1009" fmla="*/ 592639 w 853254"/>
                <a:gd name="connsiteY1009" fmla="*/ 1523388 h 2104140"/>
                <a:gd name="connsiteX1010" fmla="*/ 594500 w 853254"/>
                <a:gd name="connsiteY1010" fmla="*/ 1526182 h 2104140"/>
                <a:gd name="connsiteX1011" fmla="*/ 595430 w 853254"/>
                <a:gd name="connsiteY1011" fmla="*/ 1529904 h 2104140"/>
                <a:gd name="connsiteX1012" fmla="*/ 601016 w 853254"/>
                <a:gd name="connsiteY1012" fmla="*/ 1547588 h 2104140"/>
                <a:gd name="connsiteX1013" fmla="*/ 610323 w 853254"/>
                <a:gd name="connsiteY1013" fmla="*/ 1555035 h 2104140"/>
                <a:gd name="connsiteX1014" fmla="*/ 622424 w 853254"/>
                <a:gd name="connsiteY1014" fmla="*/ 1585751 h 2104140"/>
                <a:gd name="connsiteX1015" fmla="*/ 619630 w 853254"/>
                <a:gd name="connsiteY1015" fmla="*/ 1585751 h 2104140"/>
                <a:gd name="connsiteX1016" fmla="*/ 620562 w 853254"/>
                <a:gd name="connsiteY1016" fmla="*/ 1587613 h 2104140"/>
                <a:gd name="connsiteX1017" fmla="*/ 622424 w 853254"/>
                <a:gd name="connsiteY1017" fmla="*/ 1585751 h 2104140"/>
                <a:gd name="connsiteX1018" fmla="*/ 641038 w 853254"/>
                <a:gd name="connsiteY1018" fmla="*/ 1621120 h 2104140"/>
                <a:gd name="connsiteX1019" fmla="*/ 643830 w 853254"/>
                <a:gd name="connsiteY1019" fmla="*/ 1627635 h 2104140"/>
                <a:gd name="connsiteX1020" fmla="*/ 651277 w 853254"/>
                <a:gd name="connsiteY1020" fmla="*/ 1641596 h 2104140"/>
                <a:gd name="connsiteX1021" fmla="*/ 655931 w 853254"/>
                <a:gd name="connsiteY1021" fmla="*/ 1655559 h 2104140"/>
                <a:gd name="connsiteX1022" fmla="*/ 666170 w 853254"/>
                <a:gd name="connsiteY1022" fmla="*/ 1670452 h 2104140"/>
                <a:gd name="connsiteX1023" fmla="*/ 677339 w 853254"/>
                <a:gd name="connsiteY1023" fmla="*/ 1694650 h 2104140"/>
                <a:gd name="connsiteX1024" fmla="*/ 677339 w 853254"/>
                <a:gd name="connsiteY1024" fmla="*/ 1705821 h 2104140"/>
                <a:gd name="connsiteX1025" fmla="*/ 681993 w 853254"/>
                <a:gd name="connsiteY1025" fmla="*/ 1709542 h 2104140"/>
                <a:gd name="connsiteX1026" fmla="*/ 686646 w 853254"/>
                <a:gd name="connsiteY1026" fmla="*/ 1714198 h 2104140"/>
                <a:gd name="connsiteX1027" fmla="*/ 699677 w 853254"/>
                <a:gd name="connsiteY1027" fmla="*/ 1740258 h 2104140"/>
                <a:gd name="connsiteX1028" fmla="*/ 701539 w 853254"/>
                <a:gd name="connsiteY1028" fmla="*/ 1754221 h 2104140"/>
                <a:gd name="connsiteX1029" fmla="*/ 710846 w 853254"/>
                <a:gd name="connsiteY1029" fmla="*/ 1771905 h 2104140"/>
                <a:gd name="connsiteX1030" fmla="*/ 714570 w 853254"/>
                <a:gd name="connsiteY1030" fmla="*/ 1774697 h 2104140"/>
                <a:gd name="connsiteX1031" fmla="*/ 723877 w 853254"/>
                <a:gd name="connsiteY1031" fmla="*/ 1792381 h 2104140"/>
                <a:gd name="connsiteX1032" fmla="*/ 730393 w 853254"/>
                <a:gd name="connsiteY1032" fmla="*/ 1804482 h 2104140"/>
                <a:gd name="connsiteX1033" fmla="*/ 738770 w 853254"/>
                <a:gd name="connsiteY1033" fmla="*/ 1820305 h 2104140"/>
                <a:gd name="connsiteX1034" fmla="*/ 744354 w 853254"/>
                <a:gd name="connsiteY1034" fmla="*/ 1831474 h 2104140"/>
                <a:gd name="connsiteX1035" fmla="*/ 748077 w 853254"/>
                <a:gd name="connsiteY1035" fmla="*/ 1847297 h 2104140"/>
                <a:gd name="connsiteX1036" fmla="*/ 750869 w 853254"/>
                <a:gd name="connsiteY1036" fmla="*/ 1853812 h 2104140"/>
                <a:gd name="connsiteX1037" fmla="*/ 756454 w 853254"/>
                <a:gd name="connsiteY1037" fmla="*/ 1860328 h 2104140"/>
                <a:gd name="connsiteX1038" fmla="*/ 757384 w 853254"/>
                <a:gd name="connsiteY1038" fmla="*/ 1861260 h 2104140"/>
                <a:gd name="connsiteX1039" fmla="*/ 757384 w 853254"/>
                <a:gd name="connsiteY1039" fmla="*/ 1863121 h 2104140"/>
                <a:gd name="connsiteX1040" fmla="*/ 769485 w 853254"/>
                <a:gd name="connsiteY1040" fmla="*/ 1884528 h 2104140"/>
                <a:gd name="connsiteX1041" fmla="*/ 774139 w 853254"/>
                <a:gd name="connsiteY1041" fmla="*/ 1898490 h 2104140"/>
                <a:gd name="connsiteX1042" fmla="*/ 782516 w 853254"/>
                <a:gd name="connsiteY1042" fmla="*/ 1916175 h 2104140"/>
                <a:gd name="connsiteX1043" fmla="*/ 790893 w 853254"/>
                <a:gd name="connsiteY1043" fmla="*/ 1933859 h 2104140"/>
                <a:gd name="connsiteX1044" fmla="*/ 791823 w 853254"/>
                <a:gd name="connsiteY1044" fmla="*/ 1934789 h 2104140"/>
                <a:gd name="connsiteX1045" fmla="*/ 791823 w 853254"/>
                <a:gd name="connsiteY1045" fmla="*/ 1936651 h 2104140"/>
                <a:gd name="connsiteX1046" fmla="*/ 809508 w 853254"/>
                <a:gd name="connsiteY1046" fmla="*/ 1972020 h 2104140"/>
                <a:gd name="connsiteX1047" fmla="*/ 821609 w 853254"/>
                <a:gd name="connsiteY1047" fmla="*/ 1993429 h 2104140"/>
                <a:gd name="connsiteX1048" fmla="*/ 827192 w 853254"/>
                <a:gd name="connsiteY1048" fmla="*/ 2011113 h 2104140"/>
                <a:gd name="connsiteX1049" fmla="*/ 829054 w 853254"/>
                <a:gd name="connsiteY1049" fmla="*/ 2013905 h 2104140"/>
                <a:gd name="connsiteX1050" fmla="*/ 836502 w 853254"/>
                <a:gd name="connsiteY1050" fmla="*/ 2032521 h 2104140"/>
                <a:gd name="connsiteX1051" fmla="*/ 843947 w 853254"/>
                <a:gd name="connsiteY1051" fmla="*/ 2058583 h 2104140"/>
                <a:gd name="connsiteX1052" fmla="*/ 851393 w 853254"/>
                <a:gd name="connsiteY1052" fmla="*/ 2088366 h 2104140"/>
                <a:gd name="connsiteX1053" fmla="*/ 853254 w 853254"/>
                <a:gd name="connsiteY1053" fmla="*/ 2093952 h 2104140"/>
                <a:gd name="connsiteX1054" fmla="*/ 846739 w 853254"/>
                <a:gd name="connsiteY1054" fmla="*/ 2101399 h 2104140"/>
                <a:gd name="connsiteX1055" fmla="*/ 835570 w 853254"/>
                <a:gd name="connsiteY1055" fmla="*/ 2101399 h 2104140"/>
                <a:gd name="connsiteX1056" fmla="*/ 823471 w 853254"/>
                <a:gd name="connsiteY1056" fmla="*/ 2093952 h 2104140"/>
                <a:gd name="connsiteX1057" fmla="*/ 811370 w 853254"/>
                <a:gd name="connsiteY1057" fmla="*/ 2096744 h 2104140"/>
                <a:gd name="connsiteX1058" fmla="*/ 810440 w 853254"/>
                <a:gd name="connsiteY1058" fmla="*/ 2090228 h 2104140"/>
                <a:gd name="connsiteX1059" fmla="*/ 796477 w 853254"/>
                <a:gd name="connsiteY1059" fmla="*/ 2089298 h 2104140"/>
                <a:gd name="connsiteX1060" fmla="*/ 791823 w 853254"/>
                <a:gd name="connsiteY1060" fmla="*/ 2082783 h 2104140"/>
                <a:gd name="connsiteX1061" fmla="*/ 782516 w 853254"/>
                <a:gd name="connsiteY1061" fmla="*/ 2066028 h 2104140"/>
                <a:gd name="connsiteX1062" fmla="*/ 778793 w 853254"/>
                <a:gd name="connsiteY1062" fmla="*/ 2055791 h 2104140"/>
                <a:gd name="connsiteX1063" fmla="*/ 760178 w 853254"/>
                <a:gd name="connsiteY1063" fmla="*/ 2040898 h 2104140"/>
                <a:gd name="connsiteX1064" fmla="*/ 751801 w 853254"/>
                <a:gd name="connsiteY1064" fmla="*/ 2026005 h 2104140"/>
                <a:gd name="connsiteX1065" fmla="*/ 733185 w 853254"/>
                <a:gd name="connsiteY1065" fmla="*/ 1995290 h 2104140"/>
                <a:gd name="connsiteX1066" fmla="*/ 723877 w 853254"/>
                <a:gd name="connsiteY1066" fmla="*/ 1978536 h 2104140"/>
                <a:gd name="connsiteX1067" fmla="*/ 705263 w 853254"/>
                <a:gd name="connsiteY1067" fmla="*/ 1951544 h 2104140"/>
                <a:gd name="connsiteX1068" fmla="*/ 704331 w 853254"/>
                <a:gd name="connsiteY1068" fmla="*/ 1947820 h 2104140"/>
                <a:gd name="connsiteX1069" fmla="*/ 699677 w 853254"/>
                <a:gd name="connsiteY1069" fmla="*/ 1945028 h 2104140"/>
                <a:gd name="connsiteX1070" fmla="*/ 690370 w 853254"/>
                <a:gd name="connsiteY1070" fmla="*/ 1927344 h 2104140"/>
                <a:gd name="connsiteX1071" fmla="*/ 688508 w 853254"/>
                <a:gd name="connsiteY1071" fmla="*/ 1923620 h 2104140"/>
                <a:gd name="connsiteX1072" fmla="*/ 677339 w 853254"/>
                <a:gd name="connsiteY1072" fmla="*/ 1909659 h 2104140"/>
                <a:gd name="connsiteX1073" fmla="*/ 659655 w 853254"/>
                <a:gd name="connsiteY1073" fmla="*/ 1878012 h 2104140"/>
                <a:gd name="connsiteX1074" fmla="*/ 647554 w 853254"/>
                <a:gd name="connsiteY1074" fmla="*/ 1855674 h 2104140"/>
                <a:gd name="connsiteX1075" fmla="*/ 641038 w 853254"/>
                <a:gd name="connsiteY1075" fmla="*/ 1847297 h 2104140"/>
                <a:gd name="connsiteX1076" fmla="*/ 630801 w 853254"/>
                <a:gd name="connsiteY1076" fmla="*/ 1824959 h 2104140"/>
                <a:gd name="connsiteX1077" fmla="*/ 613117 w 853254"/>
                <a:gd name="connsiteY1077" fmla="*/ 1797035 h 2104140"/>
                <a:gd name="connsiteX1078" fmla="*/ 612185 w 853254"/>
                <a:gd name="connsiteY1078" fmla="*/ 1793313 h 2104140"/>
                <a:gd name="connsiteX1079" fmla="*/ 576816 w 853254"/>
                <a:gd name="connsiteY1079" fmla="*/ 1730951 h 2104140"/>
                <a:gd name="connsiteX1080" fmla="*/ 573092 w 853254"/>
                <a:gd name="connsiteY1080" fmla="*/ 1720712 h 2104140"/>
                <a:gd name="connsiteX1081" fmla="*/ 562853 w 853254"/>
                <a:gd name="connsiteY1081" fmla="*/ 1706751 h 2104140"/>
                <a:gd name="connsiteX1082" fmla="*/ 561923 w 853254"/>
                <a:gd name="connsiteY1082" fmla="*/ 1703027 h 2104140"/>
                <a:gd name="connsiteX1083" fmla="*/ 544239 w 853254"/>
                <a:gd name="connsiteY1083" fmla="*/ 1668590 h 2104140"/>
                <a:gd name="connsiteX1084" fmla="*/ 543308 w 853254"/>
                <a:gd name="connsiteY1084" fmla="*/ 1664866 h 2104140"/>
                <a:gd name="connsiteX1085" fmla="*/ 525622 w 853254"/>
                <a:gd name="connsiteY1085" fmla="*/ 1639736 h 2104140"/>
                <a:gd name="connsiteX1086" fmla="*/ 526554 w 853254"/>
                <a:gd name="connsiteY1086" fmla="*/ 1633221 h 2104140"/>
                <a:gd name="connsiteX1087" fmla="*/ 524692 w 853254"/>
                <a:gd name="connsiteY1087" fmla="*/ 1631359 h 2104140"/>
                <a:gd name="connsiteX1088" fmla="*/ 522830 w 853254"/>
                <a:gd name="connsiteY1088" fmla="*/ 1622050 h 2104140"/>
                <a:gd name="connsiteX1089" fmla="*/ 518177 w 853254"/>
                <a:gd name="connsiteY1089" fmla="*/ 1619258 h 2104140"/>
                <a:gd name="connsiteX1090" fmla="*/ 487461 w 853254"/>
                <a:gd name="connsiteY1090" fmla="*/ 1560619 h 2104140"/>
                <a:gd name="connsiteX1091" fmla="*/ 485600 w 853254"/>
                <a:gd name="connsiteY1091" fmla="*/ 1553174 h 2104140"/>
                <a:gd name="connsiteX1092" fmla="*/ 478154 w 853254"/>
                <a:gd name="connsiteY1092" fmla="*/ 1540143 h 2104140"/>
                <a:gd name="connsiteX1093" fmla="*/ 467915 w 853254"/>
                <a:gd name="connsiteY1093" fmla="*/ 1528042 h 2104140"/>
                <a:gd name="connsiteX1094" fmla="*/ 462331 w 853254"/>
                <a:gd name="connsiteY1094" fmla="*/ 1512219 h 2104140"/>
                <a:gd name="connsiteX1095" fmla="*/ 450231 w 853254"/>
                <a:gd name="connsiteY1095" fmla="*/ 1491743 h 2104140"/>
                <a:gd name="connsiteX1096" fmla="*/ 448369 w 853254"/>
                <a:gd name="connsiteY1096" fmla="*/ 1488951 h 2104140"/>
                <a:gd name="connsiteX1097" fmla="*/ 431616 w 853254"/>
                <a:gd name="connsiteY1097" fmla="*/ 1457304 h 2104140"/>
                <a:gd name="connsiteX1098" fmla="*/ 422307 w 853254"/>
                <a:gd name="connsiteY1098" fmla="*/ 1435896 h 2104140"/>
                <a:gd name="connsiteX1099" fmla="*/ 421377 w 853254"/>
                <a:gd name="connsiteY1099" fmla="*/ 1432172 h 2104140"/>
                <a:gd name="connsiteX1100" fmla="*/ 414861 w 853254"/>
                <a:gd name="connsiteY1100" fmla="*/ 1419143 h 2104140"/>
                <a:gd name="connsiteX1101" fmla="*/ 406484 w 853254"/>
                <a:gd name="connsiteY1101" fmla="*/ 1405180 h 2104140"/>
                <a:gd name="connsiteX1102" fmla="*/ 400899 w 853254"/>
                <a:gd name="connsiteY1102" fmla="*/ 1398665 h 2104140"/>
                <a:gd name="connsiteX1103" fmla="*/ 395315 w 853254"/>
                <a:gd name="connsiteY1103" fmla="*/ 1387496 h 2104140"/>
                <a:gd name="connsiteX1104" fmla="*/ 394385 w 853254"/>
                <a:gd name="connsiteY1104" fmla="*/ 1384704 h 2104140"/>
                <a:gd name="connsiteX1105" fmla="*/ 395315 w 853254"/>
                <a:gd name="connsiteY1105" fmla="*/ 1377257 h 2104140"/>
                <a:gd name="connsiteX1106" fmla="*/ 395530 w 853254"/>
                <a:gd name="connsiteY1106" fmla="*/ 1376827 h 2104140"/>
                <a:gd name="connsiteX1107" fmla="*/ 396245 w 853254"/>
                <a:gd name="connsiteY1107" fmla="*/ 1377257 h 2104140"/>
                <a:gd name="connsiteX1108" fmla="*/ 396245 w 853254"/>
                <a:gd name="connsiteY1108" fmla="*/ 1375397 h 2104140"/>
                <a:gd name="connsiteX1109" fmla="*/ 395530 w 853254"/>
                <a:gd name="connsiteY1109" fmla="*/ 1376827 h 2104140"/>
                <a:gd name="connsiteX1110" fmla="*/ 391592 w 853254"/>
                <a:gd name="connsiteY1110" fmla="*/ 1374465 h 2104140"/>
                <a:gd name="connsiteX1111" fmla="*/ 388800 w 853254"/>
                <a:gd name="connsiteY1111" fmla="*/ 1371673 h 2104140"/>
                <a:gd name="connsiteX1112" fmla="*/ 352499 w 853254"/>
                <a:gd name="connsiteY1112" fmla="*/ 1300003 h 2104140"/>
                <a:gd name="connsiteX1113" fmla="*/ 350637 w 853254"/>
                <a:gd name="connsiteY1113" fmla="*/ 1292558 h 2104140"/>
                <a:gd name="connsiteX1114" fmla="*/ 348777 w 853254"/>
                <a:gd name="connsiteY1114" fmla="*/ 1286042 h 2104140"/>
                <a:gd name="connsiteX1115" fmla="*/ 340400 w 853254"/>
                <a:gd name="connsiteY1115" fmla="*/ 1276735 h 2104140"/>
                <a:gd name="connsiteX1116" fmla="*/ 330161 w 853254"/>
                <a:gd name="connsiteY1116" fmla="*/ 1252533 h 2104140"/>
                <a:gd name="connsiteX1117" fmla="*/ 318992 w 853254"/>
                <a:gd name="connsiteY1117" fmla="*/ 1231127 h 2104140"/>
                <a:gd name="connsiteX1118" fmla="*/ 314338 w 853254"/>
                <a:gd name="connsiteY1118" fmla="*/ 1212510 h 2104140"/>
                <a:gd name="connsiteX1119" fmla="*/ 305031 w 853254"/>
                <a:gd name="connsiteY1119" fmla="*/ 1205995 h 2104140"/>
                <a:gd name="connsiteX1120" fmla="*/ 296654 w 853254"/>
                <a:gd name="connsiteY1120" fmla="*/ 1205995 h 2104140"/>
                <a:gd name="connsiteX1121" fmla="*/ 292000 w 853254"/>
                <a:gd name="connsiteY1121" fmla="*/ 1206927 h 2104140"/>
                <a:gd name="connsiteX1122" fmla="*/ 282691 w 853254"/>
                <a:gd name="connsiteY1122" fmla="*/ 1200411 h 2104140"/>
                <a:gd name="connsiteX1123" fmla="*/ 272454 w 853254"/>
                <a:gd name="connsiteY1123" fmla="*/ 1185519 h 2104140"/>
                <a:gd name="connsiteX1124" fmla="*/ 273384 w 853254"/>
                <a:gd name="connsiteY1124" fmla="*/ 1178072 h 2104140"/>
                <a:gd name="connsiteX1125" fmla="*/ 272454 w 853254"/>
                <a:gd name="connsiteY1125" fmla="*/ 1176210 h 2104140"/>
                <a:gd name="connsiteX1126" fmla="*/ 262215 w 853254"/>
                <a:gd name="connsiteY1126" fmla="*/ 1163180 h 2104140"/>
                <a:gd name="connsiteX1127" fmla="*/ 253837 w 853254"/>
                <a:gd name="connsiteY1127" fmla="*/ 1155733 h 2104140"/>
                <a:gd name="connsiteX1128" fmla="*/ 250116 w 853254"/>
                <a:gd name="connsiteY1128" fmla="*/ 1141772 h 2104140"/>
                <a:gd name="connsiteX1129" fmla="*/ 242668 w 853254"/>
                <a:gd name="connsiteY1129" fmla="*/ 1131533 h 2104140"/>
                <a:gd name="connsiteX1130" fmla="*/ 241738 w 853254"/>
                <a:gd name="connsiteY1130" fmla="*/ 1127812 h 2104140"/>
                <a:gd name="connsiteX1131" fmla="*/ 233361 w 853254"/>
                <a:gd name="connsiteY1131" fmla="*/ 1114779 h 2104140"/>
                <a:gd name="connsiteX1132" fmla="*/ 226846 w 853254"/>
                <a:gd name="connsiteY1132" fmla="*/ 1104542 h 2104140"/>
                <a:gd name="connsiteX1133" fmla="*/ 225914 w 853254"/>
                <a:gd name="connsiteY1133" fmla="*/ 1100818 h 2104140"/>
                <a:gd name="connsiteX1134" fmla="*/ 217538 w 853254"/>
                <a:gd name="connsiteY1134" fmla="*/ 1085925 h 2104140"/>
                <a:gd name="connsiteX1135" fmla="*/ 209161 w 853254"/>
                <a:gd name="connsiteY1135" fmla="*/ 1071964 h 2104140"/>
                <a:gd name="connsiteX1136" fmla="*/ 207299 w 853254"/>
                <a:gd name="connsiteY1136" fmla="*/ 1061725 h 2104140"/>
                <a:gd name="connsiteX1137" fmla="*/ 199852 w 853254"/>
                <a:gd name="connsiteY1137" fmla="*/ 1048695 h 2104140"/>
                <a:gd name="connsiteX1138" fmla="*/ 185891 w 853254"/>
                <a:gd name="connsiteY1138" fmla="*/ 1024495 h 2104140"/>
                <a:gd name="connsiteX1139" fmla="*/ 184029 w 853254"/>
                <a:gd name="connsiteY1139" fmla="*/ 1017049 h 2104140"/>
                <a:gd name="connsiteX1140" fmla="*/ 173792 w 853254"/>
                <a:gd name="connsiteY1140" fmla="*/ 1004018 h 2104140"/>
                <a:gd name="connsiteX1141" fmla="*/ 151452 w 853254"/>
                <a:gd name="connsiteY1141" fmla="*/ 954686 h 2104140"/>
                <a:gd name="connsiteX1142" fmla="*/ 145868 w 853254"/>
                <a:gd name="connsiteY1142" fmla="*/ 944449 h 2104140"/>
                <a:gd name="connsiteX1143" fmla="*/ 144007 w 853254"/>
                <a:gd name="connsiteY1143" fmla="*/ 937002 h 2104140"/>
                <a:gd name="connsiteX1144" fmla="*/ 135629 w 853254"/>
                <a:gd name="connsiteY1144" fmla="*/ 923041 h 2104140"/>
                <a:gd name="connsiteX1145" fmla="*/ 133768 w 853254"/>
                <a:gd name="connsiteY1145" fmla="*/ 919317 h 2104140"/>
                <a:gd name="connsiteX1146" fmla="*/ 134699 w 853254"/>
                <a:gd name="connsiteY1146" fmla="*/ 919317 h 2104140"/>
                <a:gd name="connsiteX1147" fmla="*/ 135629 w 853254"/>
                <a:gd name="connsiteY1147" fmla="*/ 919317 h 2104140"/>
                <a:gd name="connsiteX1148" fmla="*/ 135629 w 853254"/>
                <a:gd name="connsiteY1148" fmla="*/ 918387 h 2104140"/>
                <a:gd name="connsiteX1149" fmla="*/ 134699 w 853254"/>
                <a:gd name="connsiteY1149" fmla="*/ 919317 h 2104140"/>
                <a:gd name="connsiteX1150" fmla="*/ 129114 w 853254"/>
                <a:gd name="connsiteY1150" fmla="*/ 911872 h 2104140"/>
                <a:gd name="connsiteX1151" fmla="*/ 121669 w 853254"/>
                <a:gd name="connsiteY1151" fmla="*/ 895117 h 2104140"/>
                <a:gd name="connsiteX1152" fmla="*/ 108638 w 853254"/>
                <a:gd name="connsiteY1152" fmla="*/ 863472 h 2104140"/>
                <a:gd name="connsiteX1153" fmla="*/ 103052 w 853254"/>
                <a:gd name="connsiteY1153" fmla="*/ 852301 h 2104140"/>
                <a:gd name="connsiteX1154" fmla="*/ 101190 w 853254"/>
                <a:gd name="connsiteY1154" fmla="*/ 849509 h 2104140"/>
                <a:gd name="connsiteX1155" fmla="*/ 100260 w 853254"/>
                <a:gd name="connsiteY1155" fmla="*/ 845786 h 2104140"/>
                <a:gd name="connsiteX1156" fmla="*/ 99330 w 853254"/>
                <a:gd name="connsiteY1156" fmla="*/ 842064 h 2104140"/>
                <a:gd name="connsiteX1157" fmla="*/ 84438 w 853254"/>
                <a:gd name="connsiteY1157" fmla="*/ 814140 h 2104140"/>
                <a:gd name="connsiteX1158" fmla="*/ 76991 w 853254"/>
                <a:gd name="connsiteY1158" fmla="*/ 800179 h 2104140"/>
                <a:gd name="connsiteX1159" fmla="*/ 72337 w 853254"/>
                <a:gd name="connsiteY1159" fmla="*/ 785287 h 2104140"/>
                <a:gd name="connsiteX1160" fmla="*/ 65821 w 853254"/>
                <a:gd name="connsiteY1160" fmla="*/ 774118 h 2104140"/>
                <a:gd name="connsiteX1161" fmla="*/ 61168 w 853254"/>
                <a:gd name="connsiteY1161" fmla="*/ 769464 h 2104140"/>
                <a:gd name="connsiteX1162" fmla="*/ 57444 w 853254"/>
                <a:gd name="connsiteY1162" fmla="*/ 757363 h 2104140"/>
                <a:gd name="connsiteX1163" fmla="*/ 54652 w 853254"/>
                <a:gd name="connsiteY1163" fmla="*/ 746194 h 2104140"/>
                <a:gd name="connsiteX1164" fmla="*/ 53722 w 853254"/>
                <a:gd name="connsiteY1164" fmla="*/ 743400 h 2104140"/>
                <a:gd name="connsiteX1165" fmla="*/ 48137 w 853254"/>
                <a:gd name="connsiteY1165" fmla="*/ 736887 h 2104140"/>
                <a:gd name="connsiteX1166" fmla="*/ 42553 w 853254"/>
                <a:gd name="connsiteY1166" fmla="*/ 725718 h 2104140"/>
                <a:gd name="connsiteX1167" fmla="*/ 40691 w 853254"/>
                <a:gd name="connsiteY1167" fmla="*/ 722924 h 2104140"/>
                <a:gd name="connsiteX1168" fmla="*/ 37898 w 853254"/>
                <a:gd name="connsiteY1168" fmla="*/ 711755 h 2104140"/>
                <a:gd name="connsiteX1169" fmla="*/ 31384 w 853254"/>
                <a:gd name="connsiteY1169" fmla="*/ 701516 h 2104140"/>
                <a:gd name="connsiteX1170" fmla="*/ 29522 w 853254"/>
                <a:gd name="connsiteY1170" fmla="*/ 695002 h 2104140"/>
                <a:gd name="connsiteX1171" fmla="*/ 10906 w 853254"/>
                <a:gd name="connsiteY1171" fmla="*/ 656840 h 2104140"/>
                <a:gd name="connsiteX1172" fmla="*/ 6253 w 853254"/>
                <a:gd name="connsiteY1172" fmla="*/ 649394 h 2104140"/>
                <a:gd name="connsiteX1173" fmla="*/ 0 w 853254"/>
                <a:gd name="connsiteY1173" fmla="*/ 638973 h 2104140"/>
                <a:gd name="connsiteX1174" fmla="*/ 0 w 853254"/>
                <a:gd name="connsiteY1174" fmla="*/ 537642 h 2104140"/>
                <a:gd name="connsiteX1175" fmla="*/ 3461 w 853254"/>
                <a:gd name="connsiteY1175" fmla="*/ 544217 h 2104140"/>
                <a:gd name="connsiteX1176" fmla="*/ 2529 w 853254"/>
                <a:gd name="connsiteY1176" fmla="*/ 546079 h 2104140"/>
                <a:gd name="connsiteX1177" fmla="*/ 3461 w 853254"/>
                <a:gd name="connsiteY1177" fmla="*/ 547939 h 2104140"/>
                <a:gd name="connsiteX1178" fmla="*/ 7182 w 853254"/>
                <a:gd name="connsiteY1178" fmla="*/ 548871 h 2104140"/>
                <a:gd name="connsiteX1179" fmla="*/ 9976 w 853254"/>
                <a:gd name="connsiteY1179" fmla="*/ 555386 h 2104140"/>
                <a:gd name="connsiteX1180" fmla="*/ 8114 w 853254"/>
                <a:gd name="connsiteY1180" fmla="*/ 555386 h 2104140"/>
                <a:gd name="connsiteX1181" fmla="*/ 12477 w 853254"/>
                <a:gd name="connsiteY1181" fmla="*/ 564984 h 2104140"/>
                <a:gd name="connsiteX1182" fmla="*/ 10906 w 853254"/>
                <a:gd name="connsiteY1182" fmla="*/ 566555 h 2104140"/>
                <a:gd name="connsiteX1183" fmla="*/ 12768 w 853254"/>
                <a:gd name="connsiteY1183" fmla="*/ 565623 h 2104140"/>
                <a:gd name="connsiteX1184" fmla="*/ 12477 w 853254"/>
                <a:gd name="connsiteY1184" fmla="*/ 564984 h 2104140"/>
                <a:gd name="connsiteX1185" fmla="*/ 12768 w 853254"/>
                <a:gd name="connsiteY1185" fmla="*/ 564693 h 2104140"/>
                <a:gd name="connsiteX1186" fmla="*/ 20213 w 853254"/>
                <a:gd name="connsiteY1186" fmla="*/ 575863 h 2104140"/>
                <a:gd name="connsiteX1187" fmla="*/ 20213 w 853254"/>
                <a:gd name="connsiteY1187" fmla="*/ 563762 h 2104140"/>
                <a:gd name="connsiteX1188" fmla="*/ 17421 w 853254"/>
                <a:gd name="connsiteY1188" fmla="*/ 557246 h 2104140"/>
                <a:gd name="connsiteX1189" fmla="*/ 11838 w 853254"/>
                <a:gd name="connsiteY1189" fmla="*/ 554454 h 2104140"/>
                <a:gd name="connsiteX1190" fmla="*/ 9976 w 853254"/>
                <a:gd name="connsiteY1190" fmla="*/ 542355 h 2104140"/>
                <a:gd name="connsiteX1191" fmla="*/ 8114 w 853254"/>
                <a:gd name="connsiteY1191" fmla="*/ 539562 h 2104140"/>
                <a:gd name="connsiteX1192" fmla="*/ 0 w 853254"/>
                <a:gd name="connsiteY1192" fmla="*/ 521532 h 2104140"/>
                <a:gd name="connsiteX1193" fmla="*/ 0 w 853254"/>
                <a:gd name="connsiteY1193" fmla="*/ 484819 h 2104140"/>
                <a:gd name="connsiteX1194" fmla="*/ 2529 w 853254"/>
                <a:gd name="connsiteY1194" fmla="*/ 485578 h 2104140"/>
                <a:gd name="connsiteX1195" fmla="*/ 5322 w 853254"/>
                <a:gd name="connsiteY1195" fmla="*/ 487438 h 2104140"/>
                <a:gd name="connsiteX1196" fmla="*/ 3461 w 853254"/>
                <a:gd name="connsiteY1196" fmla="*/ 484646 h 2104140"/>
                <a:gd name="connsiteX1197" fmla="*/ 0 w 853254"/>
                <a:gd name="connsiteY1197" fmla="*/ 479802 h 2104140"/>
                <a:gd name="connsiteX1198" fmla="*/ 0 w 853254"/>
                <a:gd name="connsiteY1198" fmla="*/ 393807 h 2104140"/>
                <a:gd name="connsiteX1199" fmla="*/ 6253 w 853254"/>
                <a:gd name="connsiteY1199" fmla="*/ 405531 h 2104140"/>
                <a:gd name="connsiteX1200" fmla="*/ 3461 w 853254"/>
                <a:gd name="connsiteY1200" fmla="*/ 407393 h 2104140"/>
                <a:gd name="connsiteX1201" fmla="*/ 3461 w 853254"/>
                <a:gd name="connsiteY1201" fmla="*/ 409255 h 2104140"/>
                <a:gd name="connsiteX1202" fmla="*/ 4391 w 853254"/>
                <a:gd name="connsiteY1202" fmla="*/ 409255 h 2104140"/>
                <a:gd name="connsiteX1203" fmla="*/ 6253 w 853254"/>
                <a:gd name="connsiteY1203" fmla="*/ 408323 h 2104140"/>
                <a:gd name="connsiteX1204" fmla="*/ 8114 w 853254"/>
                <a:gd name="connsiteY1204" fmla="*/ 409255 h 2104140"/>
                <a:gd name="connsiteX1205" fmla="*/ 9044 w 853254"/>
                <a:gd name="connsiteY1205" fmla="*/ 412978 h 2104140"/>
                <a:gd name="connsiteX1206" fmla="*/ 29522 w 853254"/>
                <a:gd name="connsiteY1206" fmla="*/ 465100 h 2104140"/>
                <a:gd name="connsiteX1207" fmla="*/ 39760 w 853254"/>
                <a:gd name="connsiteY1207" fmla="*/ 489300 h 2104140"/>
                <a:gd name="connsiteX1208" fmla="*/ 40691 w 853254"/>
                <a:gd name="connsiteY1208" fmla="*/ 500471 h 2104140"/>
                <a:gd name="connsiteX1209" fmla="*/ 60238 w 853254"/>
                <a:gd name="connsiteY1209" fmla="*/ 547009 h 2104140"/>
                <a:gd name="connsiteX1210" fmla="*/ 62100 w 853254"/>
                <a:gd name="connsiteY1210" fmla="*/ 550733 h 2104140"/>
                <a:gd name="connsiteX1211" fmla="*/ 72337 w 853254"/>
                <a:gd name="connsiteY1211" fmla="*/ 575863 h 2104140"/>
                <a:gd name="connsiteX1212" fmla="*/ 76991 w 853254"/>
                <a:gd name="connsiteY1212" fmla="*/ 589823 h 2104140"/>
                <a:gd name="connsiteX1213" fmla="*/ 82576 w 853254"/>
                <a:gd name="connsiteY1213" fmla="*/ 600993 h 2104140"/>
                <a:gd name="connsiteX1214" fmla="*/ 93745 w 853254"/>
                <a:gd name="connsiteY1214" fmla="*/ 626124 h 2104140"/>
                <a:gd name="connsiteX1215" fmla="*/ 94675 w 853254"/>
                <a:gd name="connsiteY1215" fmla="*/ 627054 h 2104140"/>
                <a:gd name="connsiteX1216" fmla="*/ 94675 w 853254"/>
                <a:gd name="connsiteY1216" fmla="*/ 628916 h 2104140"/>
                <a:gd name="connsiteX1217" fmla="*/ 104914 w 853254"/>
                <a:gd name="connsiteY1217" fmla="*/ 654978 h 2104140"/>
                <a:gd name="connsiteX1218" fmla="*/ 106776 w 853254"/>
                <a:gd name="connsiteY1218" fmla="*/ 657771 h 2104140"/>
                <a:gd name="connsiteX1219" fmla="*/ 116083 w 853254"/>
                <a:gd name="connsiteY1219" fmla="*/ 675454 h 2104140"/>
                <a:gd name="connsiteX1220" fmla="*/ 131906 w 853254"/>
                <a:gd name="connsiteY1220" fmla="*/ 710825 h 2104140"/>
                <a:gd name="connsiteX1221" fmla="*/ 133768 w 853254"/>
                <a:gd name="connsiteY1221" fmla="*/ 715479 h 2104140"/>
                <a:gd name="connsiteX1222" fmla="*/ 134699 w 853254"/>
                <a:gd name="connsiteY1222" fmla="*/ 716409 h 2104140"/>
                <a:gd name="connsiteX1223" fmla="*/ 134699 w 853254"/>
                <a:gd name="connsiteY1223" fmla="*/ 717340 h 2104140"/>
                <a:gd name="connsiteX1224" fmla="*/ 145868 w 853254"/>
                <a:gd name="connsiteY1224" fmla="*/ 738747 h 2104140"/>
                <a:gd name="connsiteX1225" fmla="*/ 155176 w 853254"/>
                <a:gd name="connsiteY1225" fmla="*/ 757363 h 2104140"/>
                <a:gd name="connsiteX1226" fmla="*/ 158899 w 853254"/>
                <a:gd name="connsiteY1226" fmla="*/ 770394 h 2104140"/>
                <a:gd name="connsiteX1227" fmla="*/ 164483 w 853254"/>
                <a:gd name="connsiteY1227" fmla="*/ 783425 h 2104140"/>
                <a:gd name="connsiteX1228" fmla="*/ 174722 w 853254"/>
                <a:gd name="connsiteY1228" fmla="*/ 801109 h 2104140"/>
                <a:gd name="connsiteX1229" fmla="*/ 191476 w 853254"/>
                <a:gd name="connsiteY1229" fmla="*/ 834617 h 2104140"/>
                <a:gd name="connsiteX1230" fmla="*/ 192407 w 853254"/>
                <a:gd name="connsiteY1230" fmla="*/ 838340 h 2104140"/>
                <a:gd name="connsiteX1231" fmla="*/ 190545 w 853254"/>
                <a:gd name="connsiteY1231" fmla="*/ 842994 h 2104140"/>
                <a:gd name="connsiteX1232" fmla="*/ 191476 w 853254"/>
                <a:gd name="connsiteY1232" fmla="*/ 844856 h 2104140"/>
                <a:gd name="connsiteX1233" fmla="*/ 190545 w 853254"/>
                <a:gd name="connsiteY1233" fmla="*/ 846718 h 2104140"/>
                <a:gd name="connsiteX1234" fmla="*/ 197992 w 853254"/>
                <a:gd name="connsiteY1234" fmla="*/ 856025 h 2104140"/>
                <a:gd name="connsiteX1235" fmla="*/ 202646 w 853254"/>
                <a:gd name="connsiteY1235" fmla="*/ 863472 h 2104140"/>
                <a:gd name="connsiteX1236" fmla="*/ 189615 w 853254"/>
                <a:gd name="connsiteY1236" fmla="*/ 869056 h 2104140"/>
                <a:gd name="connsiteX1237" fmla="*/ 205438 w 853254"/>
                <a:gd name="connsiteY1237" fmla="*/ 869987 h 2104140"/>
                <a:gd name="connsiteX1238" fmla="*/ 208229 w 853254"/>
                <a:gd name="connsiteY1238" fmla="*/ 881157 h 2104140"/>
                <a:gd name="connsiteX1239" fmla="*/ 225914 w 853254"/>
                <a:gd name="connsiteY1239" fmla="*/ 915594 h 2104140"/>
                <a:gd name="connsiteX1240" fmla="*/ 238945 w 853254"/>
                <a:gd name="connsiteY1240" fmla="*/ 939794 h 2104140"/>
                <a:gd name="connsiteX1241" fmla="*/ 243600 w 853254"/>
                <a:gd name="connsiteY1241" fmla="*/ 953756 h 2104140"/>
                <a:gd name="connsiteX1242" fmla="*/ 285485 w 853254"/>
                <a:gd name="connsiteY1242" fmla="*/ 1043111 h 2104140"/>
                <a:gd name="connsiteX1243" fmla="*/ 286415 w 853254"/>
                <a:gd name="connsiteY1243" fmla="*/ 1046833 h 2104140"/>
                <a:gd name="connsiteX1244" fmla="*/ 291068 w 853254"/>
                <a:gd name="connsiteY1244" fmla="*/ 1064517 h 2104140"/>
                <a:gd name="connsiteX1245" fmla="*/ 308753 w 853254"/>
                <a:gd name="connsiteY1245" fmla="*/ 1091511 h 2104140"/>
                <a:gd name="connsiteX1246" fmla="*/ 314338 w 853254"/>
                <a:gd name="connsiteY1246" fmla="*/ 1103610 h 2104140"/>
                <a:gd name="connsiteX1247" fmla="*/ 323645 w 853254"/>
                <a:gd name="connsiteY1247" fmla="*/ 1118503 h 2104140"/>
                <a:gd name="connsiteX1248" fmla="*/ 332953 w 853254"/>
                <a:gd name="connsiteY1248" fmla="*/ 1144564 h 2104140"/>
                <a:gd name="connsiteX1249" fmla="*/ 332953 w 853254"/>
                <a:gd name="connsiteY1249" fmla="*/ 1150150 h 2104140"/>
                <a:gd name="connsiteX1250" fmla="*/ 339468 w 853254"/>
                <a:gd name="connsiteY1250" fmla="*/ 1161319 h 2104140"/>
                <a:gd name="connsiteX1251" fmla="*/ 351569 w 853254"/>
                <a:gd name="connsiteY1251" fmla="*/ 1180863 h 2104140"/>
                <a:gd name="connsiteX1252" fmla="*/ 367392 w 853254"/>
                <a:gd name="connsiteY1252" fmla="*/ 1212510 h 2104140"/>
                <a:gd name="connsiteX1253" fmla="*/ 369253 w 853254"/>
                <a:gd name="connsiteY1253" fmla="*/ 1217164 h 2104140"/>
                <a:gd name="connsiteX1254" fmla="*/ 367392 w 853254"/>
                <a:gd name="connsiteY1254" fmla="*/ 1218096 h 2104140"/>
                <a:gd name="connsiteX1255" fmla="*/ 382284 w 853254"/>
                <a:gd name="connsiteY1255" fmla="*/ 1241364 h 2104140"/>
                <a:gd name="connsiteX1256" fmla="*/ 385076 w 853254"/>
                <a:gd name="connsiteY1256" fmla="*/ 1247880 h 2104140"/>
                <a:gd name="connsiteX1257" fmla="*/ 383214 w 853254"/>
                <a:gd name="connsiteY1257" fmla="*/ 1256257 h 2104140"/>
                <a:gd name="connsiteX1258" fmla="*/ 387868 w 853254"/>
                <a:gd name="connsiteY1258" fmla="*/ 1260911 h 2104140"/>
                <a:gd name="connsiteX1259" fmla="*/ 388800 w 853254"/>
                <a:gd name="connsiteY1259" fmla="*/ 1260911 h 2104140"/>
                <a:gd name="connsiteX1260" fmla="*/ 398107 w 853254"/>
                <a:gd name="connsiteY1260" fmla="*/ 1268358 h 2104140"/>
                <a:gd name="connsiteX1261" fmla="*/ 407414 w 853254"/>
                <a:gd name="connsiteY1261" fmla="*/ 1286042 h 2104140"/>
                <a:gd name="connsiteX1262" fmla="*/ 411138 w 853254"/>
                <a:gd name="connsiteY1262" fmla="*/ 1296280 h 2104140"/>
                <a:gd name="connsiteX1263" fmla="*/ 408346 w 853254"/>
                <a:gd name="connsiteY1263" fmla="*/ 1299073 h 2104140"/>
                <a:gd name="connsiteX1264" fmla="*/ 412070 w 853254"/>
                <a:gd name="connsiteY1264" fmla="*/ 1302795 h 2104140"/>
                <a:gd name="connsiteX1265" fmla="*/ 413000 w 853254"/>
                <a:gd name="connsiteY1265" fmla="*/ 1302795 h 2104140"/>
                <a:gd name="connsiteX1266" fmla="*/ 416723 w 853254"/>
                <a:gd name="connsiteY1266" fmla="*/ 1303727 h 2104140"/>
                <a:gd name="connsiteX1267" fmla="*/ 423239 w 853254"/>
                <a:gd name="connsiteY1267" fmla="*/ 1313966 h 2104140"/>
                <a:gd name="connsiteX1268" fmla="*/ 423239 w 853254"/>
                <a:gd name="connsiteY1268" fmla="*/ 1315826 h 2104140"/>
                <a:gd name="connsiteX1269" fmla="*/ 424169 w 853254"/>
                <a:gd name="connsiteY1269" fmla="*/ 1317688 h 2104140"/>
                <a:gd name="connsiteX1270" fmla="*/ 425099 w 853254"/>
                <a:gd name="connsiteY1270" fmla="*/ 1321411 h 2104140"/>
                <a:gd name="connsiteX1271" fmla="*/ 426031 w 853254"/>
                <a:gd name="connsiteY1271" fmla="*/ 1321411 h 2104140"/>
                <a:gd name="connsiteX1272" fmla="*/ 432546 w 853254"/>
                <a:gd name="connsiteY1272" fmla="*/ 1337234 h 2104140"/>
                <a:gd name="connsiteX1273" fmla="*/ 431616 w 853254"/>
                <a:gd name="connsiteY1273" fmla="*/ 1340958 h 2104140"/>
                <a:gd name="connsiteX1274" fmla="*/ 444645 w 853254"/>
                <a:gd name="connsiteY1274" fmla="*/ 1365158 h 2104140"/>
                <a:gd name="connsiteX1275" fmla="*/ 445577 w 853254"/>
                <a:gd name="connsiteY1275" fmla="*/ 1365158 h 2104140"/>
                <a:gd name="connsiteX1276" fmla="*/ 451161 w 853254"/>
                <a:gd name="connsiteY1276" fmla="*/ 1369811 h 2104140"/>
                <a:gd name="connsiteX1277" fmla="*/ 450231 w 853254"/>
                <a:gd name="connsiteY1277" fmla="*/ 1371673 h 2104140"/>
                <a:gd name="connsiteX1278" fmla="*/ 453954 w 853254"/>
                <a:gd name="connsiteY1278" fmla="*/ 1373535 h 2104140"/>
                <a:gd name="connsiteX1279" fmla="*/ 457676 w 853254"/>
                <a:gd name="connsiteY1279" fmla="*/ 1386566 h 2104140"/>
                <a:gd name="connsiteX1280" fmla="*/ 458608 w 853254"/>
                <a:gd name="connsiteY1280" fmla="*/ 1390288 h 2104140"/>
                <a:gd name="connsiteX1281" fmla="*/ 459538 w 853254"/>
                <a:gd name="connsiteY1281" fmla="*/ 1389358 h 2104140"/>
                <a:gd name="connsiteX1282" fmla="*/ 468847 w 853254"/>
                <a:gd name="connsiteY1282" fmla="*/ 1409834 h 2104140"/>
                <a:gd name="connsiteX1283" fmla="*/ 470707 w 853254"/>
                <a:gd name="connsiteY1283" fmla="*/ 1410766 h 2104140"/>
                <a:gd name="connsiteX1284" fmla="*/ 477091 w 853254"/>
                <a:gd name="connsiteY1284" fmla="*/ 1417947 h 2104140"/>
                <a:gd name="connsiteX1285" fmla="*/ 480016 w 853254"/>
                <a:gd name="connsiteY1285" fmla="*/ 1423797 h 2104140"/>
                <a:gd name="connsiteX1286" fmla="*/ 484670 w 853254"/>
                <a:gd name="connsiteY1286" fmla="*/ 1429380 h 2104140"/>
                <a:gd name="connsiteX1287" fmla="*/ 484670 w 853254"/>
                <a:gd name="connsiteY1287" fmla="*/ 1432172 h 2104140"/>
                <a:gd name="connsiteX1288" fmla="*/ 484670 w 853254"/>
                <a:gd name="connsiteY1288" fmla="*/ 1434034 h 2104140"/>
                <a:gd name="connsiteX1289" fmla="*/ 483738 w 853254"/>
                <a:gd name="connsiteY1289" fmla="*/ 1435896 h 2104140"/>
                <a:gd name="connsiteX1290" fmla="*/ 488391 w 853254"/>
                <a:gd name="connsiteY1290" fmla="*/ 1444273 h 2104140"/>
                <a:gd name="connsiteX1291" fmla="*/ 489323 w 853254"/>
                <a:gd name="connsiteY1291" fmla="*/ 1444273 h 2104140"/>
                <a:gd name="connsiteX1292" fmla="*/ 493045 w 853254"/>
                <a:gd name="connsiteY1292" fmla="*/ 1447996 h 2104140"/>
                <a:gd name="connsiteX1293" fmla="*/ 493045 w 853254"/>
                <a:gd name="connsiteY1293" fmla="*/ 1451720 h 2104140"/>
                <a:gd name="connsiteX1294" fmla="*/ 497700 w 853254"/>
                <a:gd name="connsiteY1294" fmla="*/ 1461027 h 2104140"/>
                <a:gd name="connsiteX1295" fmla="*/ 501422 w 853254"/>
                <a:gd name="connsiteY1295" fmla="*/ 1471265 h 2104140"/>
                <a:gd name="connsiteX1296" fmla="*/ 507008 w 853254"/>
                <a:gd name="connsiteY1296" fmla="*/ 1482434 h 2104140"/>
                <a:gd name="connsiteX1297" fmla="*/ 507008 w 853254"/>
                <a:gd name="connsiteY1297" fmla="*/ 1484296 h 2104140"/>
                <a:gd name="connsiteX1298" fmla="*/ 507938 w 853254"/>
                <a:gd name="connsiteY1298" fmla="*/ 1486157 h 2104140"/>
                <a:gd name="connsiteX1299" fmla="*/ 509800 w 853254"/>
                <a:gd name="connsiteY1299" fmla="*/ 1489881 h 2104140"/>
                <a:gd name="connsiteX1300" fmla="*/ 514453 w 853254"/>
                <a:gd name="connsiteY1300" fmla="*/ 1492673 h 2104140"/>
                <a:gd name="connsiteX1301" fmla="*/ 514453 w 853254"/>
                <a:gd name="connsiteY1301" fmla="*/ 1494535 h 2104140"/>
                <a:gd name="connsiteX1302" fmla="*/ 517247 w 853254"/>
                <a:gd name="connsiteY1302" fmla="*/ 1496396 h 2104140"/>
                <a:gd name="connsiteX1303" fmla="*/ 523762 w 853254"/>
                <a:gd name="connsiteY1303" fmla="*/ 1494535 h 2104140"/>
                <a:gd name="connsiteX1304" fmla="*/ 522830 w 853254"/>
                <a:gd name="connsiteY1304" fmla="*/ 1492673 h 2104140"/>
                <a:gd name="connsiteX1305" fmla="*/ 519107 w 853254"/>
                <a:gd name="connsiteY1305" fmla="*/ 1490811 h 2104140"/>
                <a:gd name="connsiteX1306" fmla="*/ 513523 w 853254"/>
                <a:gd name="connsiteY1306" fmla="*/ 1483366 h 2104140"/>
                <a:gd name="connsiteX1307" fmla="*/ 514453 w 853254"/>
                <a:gd name="connsiteY1307" fmla="*/ 1479642 h 2104140"/>
                <a:gd name="connsiteX1308" fmla="*/ 507938 w 853254"/>
                <a:gd name="connsiteY1308" fmla="*/ 1467543 h 2104140"/>
                <a:gd name="connsiteX1309" fmla="*/ 503284 w 853254"/>
                <a:gd name="connsiteY1309" fmla="*/ 1459166 h 2104140"/>
                <a:gd name="connsiteX1310" fmla="*/ 502354 w 853254"/>
                <a:gd name="connsiteY1310" fmla="*/ 1455442 h 2104140"/>
                <a:gd name="connsiteX1311" fmla="*/ 499562 w 853254"/>
                <a:gd name="connsiteY1311" fmla="*/ 1451720 h 2104140"/>
                <a:gd name="connsiteX1312" fmla="*/ 496769 w 853254"/>
                <a:gd name="connsiteY1312" fmla="*/ 1450788 h 2104140"/>
                <a:gd name="connsiteX1313" fmla="*/ 493977 w 853254"/>
                <a:gd name="connsiteY1313" fmla="*/ 1447065 h 2104140"/>
                <a:gd name="connsiteX1314" fmla="*/ 492115 w 853254"/>
                <a:gd name="connsiteY1314" fmla="*/ 1443343 h 2104140"/>
                <a:gd name="connsiteX1315" fmla="*/ 489323 w 853254"/>
                <a:gd name="connsiteY1315" fmla="*/ 1437757 h 2104140"/>
                <a:gd name="connsiteX1316" fmla="*/ 488391 w 853254"/>
                <a:gd name="connsiteY1316" fmla="*/ 1434034 h 2104140"/>
                <a:gd name="connsiteX1317" fmla="*/ 489323 w 853254"/>
                <a:gd name="connsiteY1317" fmla="*/ 1432172 h 2104140"/>
                <a:gd name="connsiteX1318" fmla="*/ 488391 w 853254"/>
                <a:gd name="connsiteY1318" fmla="*/ 1431242 h 2104140"/>
                <a:gd name="connsiteX1319" fmla="*/ 484670 w 853254"/>
                <a:gd name="connsiteY1319" fmla="*/ 1429380 h 2104140"/>
                <a:gd name="connsiteX1320" fmla="*/ 484670 w 853254"/>
                <a:gd name="connsiteY1320" fmla="*/ 1428450 h 2104140"/>
                <a:gd name="connsiteX1321" fmla="*/ 478154 w 853254"/>
                <a:gd name="connsiteY1321" fmla="*/ 1419143 h 2104140"/>
                <a:gd name="connsiteX1322" fmla="*/ 477091 w 853254"/>
                <a:gd name="connsiteY1322" fmla="*/ 1417947 h 2104140"/>
                <a:gd name="connsiteX1323" fmla="*/ 476292 w 853254"/>
                <a:gd name="connsiteY1323" fmla="*/ 1416349 h 2104140"/>
                <a:gd name="connsiteX1324" fmla="*/ 472569 w 853254"/>
                <a:gd name="connsiteY1324" fmla="*/ 1402388 h 2104140"/>
                <a:gd name="connsiteX1325" fmla="*/ 466053 w 853254"/>
                <a:gd name="connsiteY1325" fmla="*/ 1386566 h 2104140"/>
                <a:gd name="connsiteX1326" fmla="*/ 459538 w 853254"/>
                <a:gd name="connsiteY1326" fmla="*/ 1380980 h 2104140"/>
                <a:gd name="connsiteX1327" fmla="*/ 455814 w 853254"/>
                <a:gd name="connsiteY1327" fmla="*/ 1365158 h 2104140"/>
                <a:gd name="connsiteX1328" fmla="*/ 444645 w 853254"/>
                <a:gd name="connsiteY1328" fmla="*/ 1341888 h 2104140"/>
                <a:gd name="connsiteX1329" fmla="*/ 438130 w 853254"/>
                <a:gd name="connsiteY1329" fmla="*/ 1329789 h 2104140"/>
                <a:gd name="connsiteX1330" fmla="*/ 432546 w 853254"/>
                <a:gd name="connsiteY1330" fmla="*/ 1321411 h 2104140"/>
                <a:gd name="connsiteX1331" fmla="*/ 429754 w 853254"/>
                <a:gd name="connsiteY1331" fmla="*/ 1310242 h 2104140"/>
                <a:gd name="connsiteX1332" fmla="*/ 424169 w 853254"/>
                <a:gd name="connsiteY1332" fmla="*/ 1303727 h 2104140"/>
                <a:gd name="connsiteX1333" fmla="*/ 418583 w 853254"/>
                <a:gd name="connsiteY1333" fmla="*/ 1286042 h 2104140"/>
                <a:gd name="connsiteX1334" fmla="*/ 415792 w 853254"/>
                <a:gd name="connsiteY1334" fmla="*/ 1286042 h 2104140"/>
                <a:gd name="connsiteX1335" fmla="*/ 406484 w 853254"/>
                <a:gd name="connsiteY1335" fmla="*/ 1269288 h 2104140"/>
                <a:gd name="connsiteX1336" fmla="*/ 402761 w 853254"/>
                <a:gd name="connsiteY1336" fmla="*/ 1255327 h 2104140"/>
                <a:gd name="connsiteX1337" fmla="*/ 398107 w 853254"/>
                <a:gd name="connsiteY1337" fmla="*/ 1250671 h 2104140"/>
                <a:gd name="connsiteX1338" fmla="*/ 397177 w 853254"/>
                <a:gd name="connsiteY1338" fmla="*/ 1247880 h 2104140"/>
                <a:gd name="connsiteX1339" fmla="*/ 391592 w 853254"/>
                <a:gd name="connsiteY1339" fmla="*/ 1234849 h 2104140"/>
                <a:gd name="connsiteX1340" fmla="*/ 392523 w 853254"/>
                <a:gd name="connsiteY1340" fmla="*/ 1231127 h 2104140"/>
                <a:gd name="connsiteX1341" fmla="*/ 392523 w 853254"/>
                <a:gd name="connsiteY1341" fmla="*/ 1229265 h 2104140"/>
                <a:gd name="connsiteX1342" fmla="*/ 386938 w 853254"/>
                <a:gd name="connsiteY1342" fmla="*/ 1220888 h 2104140"/>
                <a:gd name="connsiteX1343" fmla="*/ 386008 w 853254"/>
                <a:gd name="connsiteY1343" fmla="*/ 1220888 h 2104140"/>
                <a:gd name="connsiteX1344" fmla="*/ 382284 w 853254"/>
                <a:gd name="connsiteY1344" fmla="*/ 1218096 h 2104140"/>
                <a:gd name="connsiteX1345" fmla="*/ 382284 w 853254"/>
                <a:gd name="connsiteY1345" fmla="*/ 1216234 h 2104140"/>
                <a:gd name="connsiteX1346" fmla="*/ 372045 w 853254"/>
                <a:gd name="connsiteY1346" fmla="*/ 1193896 h 2104140"/>
                <a:gd name="connsiteX1347" fmla="*/ 370183 w 853254"/>
                <a:gd name="connsiteY1347" fmla="*/ 1187381 h 2104140"/>
                <a:gd name="connsiteX1348" fmla="*/ 369253 w 853254"/>
                <a:gd name="connsiteY1348" fmla="*/ 1183657 h 2104140"/>
                <a:gd name="connsiteX1349" fmla="*/ 368322 w 853254"/>
                <a:gd name="connsiteY1349" fmla="*/ 1179933 h 2104140"/>
                <a:gd name="connsiteX1350" fmla="*/ 361808 w 853254"/>
                <a:gd name="connsiteY1350" fmla="*/ 1165042 h 2104140"/>
                <a:gd name="connsiteX1351" fmla="*/ 355293 w 853254"/>
                <a:gd name="connsiteY1351" fmla="*/ 1143633 h 2104140"/>
                <a:gd name="connsiteX1352" fmla="*/ 345053 w 853254"/>
                <a:gd name="connsiteY1352" fmla="*/ 1129672 h 2104140"/>
                <a:gd name="connsiteX1353" fmla="*/ 338538 w 853254"/>
                <a:gd name="connsiteY1353" fmla="*/ 1108264 h 2104140"/>
                <a:gd name="connsiteX1354" fmla="*/ 326437 w 853254"/>
                <a:gd name="connsiteY1354" fmla="*/ 1080342 h 2104140"/>
                <a:gd name="connsiteX1355" fmla="*/ 323645 w 853254"/>
                <a:gd name="connsiteY1355" fmla="*/ 1078480 h 2104140"/>
                <a:gd name="connsiteX1356" fmla="*/ 316200 w 853254"/>
                <a:gd name="connsiteY1356" fmla="*/ 1061725 h 2104140"/>
                <a:gd name="connsiteX1357" fmla="*/ 307823 w 853254"/>
                <a:gd name="connsiteY1357" fmla="*/ 1048695 h 2104140"/>
                <a:gd name="connsiteX1358" fmla="*/ 305031 w 853254"/>
                <a:gd name="connsiteY1358" fmla="*/ 1041249 h 2104140"/>
                <a:gd name="connsiteX1359" fmla="*/ 297584 w 853254"/>
                <a:gd name="connsiteY1359" fmla="*/ 1022633 h 2104140"/>
                <a:gd name="connsiteX1360" fmla="*/ 291068 w 853254"/>
                <a:gd name="connsiteY1360" fmla="*/ 1009602 h 2104140"/>
                <a:gd name="connsiteX1361" fmla="*/ 283623 w 853254"/>
                <a:gd name="connsiteY1361" fmla="*/ 999365 h 2104140"/>
                <a:gd name="connsiteX1362" fmla="*/ 274314 w 853254"/>
                <a:gd name="connsiteY1362" fmla="*/ 971441 h 2104140"/>
                <a:gd name="connsiteX1363" fmla="*/ 255699 w 853254"/>
                <a:gd name="connsiteY1363" fmla="*/ 932348 h 2104140"/>
                <a:gd name="connsiteX1364" fmla="*/ 249184 w 853254"/>
                <a:gd name="connsiteY1364" fmla="*/ 917456 h 2104140"/>
                <a:gd name="connsiteX1365" fmla="*/ 236153 w 853254"/>
                <a:gd name="connsiteY1365" fmla="*/ 885810 h 2104140"/>
                <a:gd name="connsiteX1366" fmla="*/ 226846 w 853254"/>
                <a:gd name="connsiteY1366" fmla="*/ 864402 h 2104140"/>
                <a:gd name="connsiteX1367" fmla="*/ 223122 w 853254"/>
                <a:gd name="connsiteY1367" fmla="*/ 852301 h 2104140"/>
                <a:gd name="connsiteX1368" fmla="*/ 221260 w 853254"/>
                <a:gd name="connsiteY1368" fmla="*/ 850439 h 2104140"/>
                <a:gd name="connsiteX1369" fmla="*/ 211953 w 853254"/>
                <a:gd name="connsiteY1369" fmla="*/ 836478 h 2104140"/>
                <a:gd name="connsiteX1370" fmla="*/ 205438 w 853254"/>
                <a:gd name="connsiteY1370" fmla="*/ 814140 h 2104140"/>
                <a:gd name="connsiteX1371" fmla="*/ 200784 w 853254"/>
                <a:gd name="connsiteY1371" fmla="*/ 810417 h 2104140"/>
                <a:gd name="connsiteX1372" fmla="*/ 171930 w 853254"/>
                <a:gd name="connsiteY1372" fmla="*/ 737817 h 2104140"/>
                <a:gd name="connsiteX1373" fmla="*/ 171930 w 853254"/>
                <a:gd name="connsiteY1373" fmla="*/ 732233 h 2104140"/>
                <a:gd name="connsiteX1374" fmla="*/ 167277 w 853254"/>
                <a:gd name="connsiteY1374" fmla="*/ 729440 h 2104140"/>
                <a:gd name="connsiteX1375" fmla="*/ 163553 w 853254"/>
                <a:gd name="connsiteY1375" fmla="*/ 718270 h 2104140"/>
                <a:gd name="connsiteX1376" fmla="*/ 161691 w 853254"/>
                <a:gd name="connsiteY1376" fmla="*/ 712687 h 2104140"/>
                <a:gd name="connsiteX1377" fmla="*/ 150522 w 853254"/>
                <a:gd name="connsiteY1377" fmla="*/ 689417 h 2104140"/>
                <a:gd name="connsiteX1378" fmla="*/ 153314 w 853254"/>
                <a:gd name="connsiteY1378" fmla="*/ 677316 h 2104140"/>
                <a:gd name="connsiteX1379" fmla="*/ 146799 w 853254"/>
                <a:gd name="connsiteY1379" fmla="*/ 674524 h 2104140"/>
                <a:gd name="connsiteX1380" fmla="*/ 144007 w 853254"/>
                <a:gd name="connsiteY1380" fmla="*/ 668009 h 2104140"/>
                <a:gd name="connsiteX1381" fmla="*/ 142145 w 853254"/>
                <a:gd name="connsiteY1381" fmla="*/ 665217 h 2104140"/>
                <a:gd name="connsiteX1382" fmla="*/ 133768 w 853254"/>
                <a:gd name="connsiteY1382" fmla="*/ 647532 h 2104140"/>
                <a:gd name="connsiteX1383" fmla="*/ 132838 w 853254"/>
                <a:gd name="connsiteY1383" fmla="*/ 643809 h 2104140"/>
                <a:gd name="connsiteX1384" fmla="*/ 121669 w 853254"/>
                <a:gd name="connsiteY1384" fmla="*/ 614955 h 2104140"/>
                <a:gd name="connsiteX1385" fmla="*/ 120737 w 853254"/>
                <a:gd name="connsiteY1385" fmla="*/ 612163 h 2104140"/>
                <a:gd name="connsiteX1386" fmla="*/ 110499 w 853254"/>
                <a:gd name="connsiteY1386" fmla="*/ 586102 h 2104140"/>
                <a:gd name="connsiteX1387" fmla="*/ 105846 w 853254"/>
                <a:gd name="connsiteY1387" fmla="*/ 572139 h 2104140"/>
                <a:gd name="connsiteX1388" fmla="*/ 99330 w 853254"/>
                <a:gd name="connsiteY1388" fmla="*/ 560970 h 2104140"/>
                <a:gd name="connsiteX1389" fmla="*/ 95607 w 853254"/>
                <a:gd name="connsiteY1389" fmla="*/ 547009 h 2104140"/>
                <a:gd name="connsiteX1390" fmla="*/ 87230 w 853254"/>
                <a:gd name="connsiteY1390" fmla="*/ 530254 h 2104140"/>
                <a:gd name="connsiteX1391" fmla="*/ 73269 w 853254"/>
                <a:gd name="connsiteY1391" fmla="*/ 489300 h 2104140"/>
                <a:gd name="connsiteX1392" fmla="*/ 51861 w 853254"/>
                <a:gd name="connsiteY1392" fmla="*/ 439038 h 2104140"/>
                <a:gd name="connsiteX1393" fmla="*/ 38830 w 853254"/>
                <a:gd name="connsiteY1393" fmla="*/ 402739 h 2104140"/>
                <a:gd name="connsiteX1394" fmla="*/ 36968 w 853254"/>
                <a:gd name="connsiteY1394" fmla="*/ 399016 h 2104140"/>
                <a:gd name="connsiteX1395" fmla="*/ 28591 w 853254"/>
                <a:gd name="connsiteY1395" fmla="*/ 382261 h 2104140"/>
                <a:gd name="connsiteX1396" fmla="*/ 18352 w 853254"/>
                <a:gd name="connsiteY1396" fmla="*/ 356201 h 2104140"/>
                <a:gd name="connsiteX1397" fmla="*/ 17421 w 853254"/>
                <a:gd name="connsiteY1397" fmla="*/ 352477 h 2104140"/>
                <a:gd name="connsiteX1398" fmla="*/ 16492 w 853254"/>
                <a:gd name="connsiteY1398" fmla="*/ 348754 h 2104140"/>
                <a:gd name="connsiteX1399" fmla="*/ 9976 w 853254"/>
                <a:gd name="connsiteY1399" fmla="*/ 326416 h 2104140"/>
                <a:gd name="connsiteX1400" fmla="*/ 8114 w 853254"/>
                <a:gd name="connsiteY1400" fmla="*/ 318970 h 2104140"/>
                <a:gd name="connsiteX1401" fmla="*/ 0 w 853254"/>
                <a:gd name="connsiteY1401" fmla="*/ 303756 h 2104140"/>
                <a:gd name="connsiteX1402" fmla="*/ 0 w 853254"/>
                <a:gd name="connsiteY1402" fmla="*/ 124241 h 2104140"/>
                <a:gd name="connsiteX1403" fmla="*/ 3461 w 853254"/>
                <a:gd name="connsiteY1403" fmla="*/ 121645 h 2104140"/>
                <a:gd name="connsiteX1404" fmla="*/ 0 w 853254"/>
                <a:gd name="connsiteY1404" fmla="*/ 121934 h 210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</a:cxnLst>
              <a:rect l="l" t="t" r="r" b="b"/>
              <a:pathLst>
                <a:path w="853254" h="2104140">
                  <a:moveTo>
                    <a:pt x="695024" y="1920828"/>
                  </a:moveTo>
                  <a:cubicBezTo>
                    <a:pt x="695954" y="1922690"/>
                    <a:pt x="695954" y="1923620"/>
                    <a:pt x="696885" y="1924552"/>
                  </a:cubicBezTo>
                  <a:cubicBezTo>
                    <a:pt x="697816" y="1925482"/>
                    <a:pt x="697816" y="1926414"/>
                    <a:pt x="698747" y="1927344"/>
                  </a:cubicBezTo>
                  <a:cubicBezTo>
                    <a:pt x="699677" y="1927344"/>
                    <a:pt x="700607" y="1926414"/>
                    <a:pt x="701539" y="1926414"/>
                  </a:cubicBezTo>
                  <a:cubicBezTo>
                    <a:pt x="698747" y="1925482"/>
                    <a:pt x="696885" y="1923620"/>
                    <a:pt x="695024" y="1920828"/>
                  </a:cubicBezTo>
                  <a:close/>
                  <a:moveTo>
                    <a:pt x="607531" y="1679759"/>
                  </a:moveTo>
                  <a:cubicBezTo>
                    <a:pt x="608461" y="1680689"/>
                    <a:pt x="608461" y="1682551"/>
                    <a:pt x="609393" y="1684413"/>
                  </a:cubicBezTo>
                  <a:cubicBezTo>
                    <a:pt x="610323" y="1685343"/>
                    <a:pt x="610323" y="1686274"/>
                    <a:pt x="610323" y="1686274"/>
                  </a:cubicBezTo>
                  <a:cubicBezTo>
                    <a:pt x="613117" y="1687204"/>
                    <a:pt x="614977" y="1689066"/>
                    <a:pt x="614977" y="1693720"/>
                  </a:cubicBezTo>
                  <a:cubicBezTo>
                    <a:pt x="615908" y="1690928"/>
                    <a:pt x="616838" y="1688134"/>
                    <a:pt x="619630" y="1686274"/>
                  </a:cubicBezTo>
                  <a:cubicBezTo>
                    <a:pt x="620562" y="1686274"/>
                    <a:pt x="620562" y="1686274"/>
                    <a:pt x="621492" y="1686274"/>
                  </a:cubicBezTo>
                  <a:cubicBezTo>
                    <a:pt x="614047" y="1686274"/>
                    <a:pt x="609393" y="1683481"/>
                    <a:pt x="607531" y="1679759"/>
                  </a:cubicBezTo>
                  <a:close/>
                  <a:moveTo>
                    <a:pt x="600084" y="1658351"/>
                  </a:moveTo>
                  <a:cubicBezTo>
                    <a:pt x="600084" y="1659281"/>
                    <a:pt x="601016" y="1660213"/>
                    <a:pt x="601016" y="1661143"/>
                  </a:cubicBezTo>
                  <a:cubicBezTo>
                    <a:pt x="601016" y="1662074"/>
                    <a:pt x="601016" y="1663936"/>
                    <a:pt x="600084" y="1664866"/>
                  </a:cubicBezTo>
                  <a:cubicBezTo>
                    <a:pt x="601016" y="1665796"/>
                    <a:pt x="601016" y="1665796"/>
                    <a:pt x="601946" y="1665796"/>
                  </a:cubicBezTo>
                  <a:cubicBezTo>
                    <a:pt x="601946" y="1665796"/>
                    <a:pt x="602877" y="1666728"/>
                    <a:pt x="602877" y="1666728"/>
                  </a:cubicBezTo>
                  <a:cubicBezTo>
                    <a:pt x="603807" y="1667658"/>
                    <a:pt x="603807" y="1668590"/>
                    <a:pt x="604739" y="1669520"/>
                  </a:cubicBezTo>
                  <a:cubicBezTo>
                    <a:pt x="604739" y="1670452"/>
                    <a:pt x="605669" y="1672312"/>
                    <a:pt x="606599" y="1673244"/>
                  </a:cubicBezTo>
                  <a:cubicBezTo>
                    <a:pt x="605669" y="1670452"/>
                    <a:pt x="605669" y="1667658"/>
                    <a:pt x="605669" y="1663936"/>
                  </a:cubicBezTo>
                  <a:cubicBezTo>
                    <a:pt x="604739" y="1663004"/>
                    <a:pt x="604739" y="1662074"/>
                    <a:pt x="605669" y="1663004"/>
                  </a:cubicBezTo>
                  <a:cubicBezTo>
                    <a:pt x="605669" y="1662074"/>
                    <a:pt x="605669" y="1662074"/>
                    <a:pt x="605669" y="1661143"/>
                  </a:cubicBezTo>
                  <a:cubicBezTo>
                    <a:pt x="604739" y="1661143"/>
                    <a:pt x="603807" y="1661143"/>
                    <a:pt x="602877" y="1661143"/>
                  </a:cubicBezTo>
                  <a:cubicBezTo>
                    <a:pt x="601946" y="1660213"/>
                    <a:pt x="601016" y="1659281"/>
                    <a:pt x="600084" y="1658351"/>
                  </a:cubicBezTo>
                  <a:close/>
                  <a:moveTo>
                    <a:pt x="617770" y="1636013"/>
                  </a:moveTo>
                  <a:cubicBezTo>
                    <a:pt x="615908" y="1636943"/>
                    <a:pt x="614047" y="1637874"/>
                    <a:pt x="613117" y="1637874"/>
                  </a:cubicBezTo>
                  <a:cubicBezTo>
                    <a:pt x="613117" y="1638804"/>
                    <a:pt x="614047" y="1638804"/>
                    <a:pt x="614047" y="1639736"/>
                  </a:cubicBezTo>
                  <a:lnTo>
                    <a:pt x="613634" y="1640976"/>
                  </a:lnTo>
                  <a:lnTo>
                    <a:pt x="613117" y="1641596"/>
                  </a:lnTo>
                  <a:cubicBezTo>
                    <a:pt x="613117" y="1641596"/>
                    <a:pt x="613117" y="1642528"/>
                    <a:pt x="613117" y="1642528"/>
                  </a:cubicBezTo>
                  <a:lnTo>
                    <a:pt x="613634" y="1640976"/>
                  </a:lnTo>
                  <a:close/>
                  <a:moveTo>
                    <a:pt x="255699" y="1284180"/>
                  </a:moveTo>
                  <a:cubicBezTo>
                    <a:pt x="255699" y="1285110"/>
                    <a:pt x="254769" y="1285110"/>
                    <a:pt x="254769" y="1285110"/>
                  </a:cubicBezTo>
                  <a:cubicBezTo>
                    <a:pt x="254769" y="1285110"/>
                    <a:pt x="255699" y="1285110"/>
                    <a:pt x="255699" y="1286042"/>
                  </a:cubicBezTo>
                  <a:cubicBezTo>
                    <a:pt x="256629" y="1286972"/>
                    <a:pt x="256629" y="1286972"/>
                    <a:pt x="256629" y="1287902"/>
                  </a:cubicBezTo>
                  <a:cubicBezTo>
                    <a:pt x="257561" y="1287902"/>
                    <a:pt x="259423" y="1287902"/>
                    <a:pt x="260353" y="1286972"/>
                  </a:cubicBezTo>
                  <a:cubicBezTo>
                    <a:pt x="258491" y="1286972"/>
                    <a:pt x="257561" y="1286042"/>
                    <a:pt x="255699" y="1284180"/>
                  </a:cubicBezTo>
                  <a:close/>
                  <a:moveTo>
                    <a:pt x="465123" y="1266496"/>
                  </a:moveTo>
                  <a:cubicBezTo>
                    <a:pt x="461400" y="1268358"/>
                    <a:pt x="459538" y="1271150"/>
                    <a:pt x="460470" y="1275803"/>
                  </a:cubicBezTo>
                  <a:cubicBezTo>
                    <a:pt x="460470" y="1280457"/>
                    <a:pt x="458608" y="1283249"/>
                    <a:pt x="455814" y="1286042"/>
                  </a:cubicBezTo>
                  <a:lnTo>
                    <a:pt x="455814" y="1287902"/>
                  </a:lnTo>
                  <a:lnTo>
                    <a:pt x="455814" y="1289764"/>
                  </a:lnTo>
                  <a:cubicBezTo>
                    <a:pt x="458608" y="1290696"/>
                    <a:pt x="460470" y="1290696"/>
                    <a:pt x="463261" y="1291626"/>
                  </a:cubicBezTo>
                  <a:cubicBezTo>
                    <a:pt x="465123" y="1292558"/>
                    <a:pt x="466053" y="1293488"/>
                    <a:pt x="464191" y="1295350"/>
                  </a:cubicBezTo>
                  <a:cubicBezTo>
                    <a:pt x="462331" y="1297211"/>
                    <a:pt x="460470" y="1298141"/>
                    <a:pt x="459538" y="1300935"/>
                  </a:cubicBezTo>
                  <a:cubicBezTo>
                    <a:pt x="461400" y="1301865"/>
                    <a:pt x="462331" y="1302795"/>
                    <a:pt x="464191" y="1303727"/>
                  </a:cubicBezTo>
                  <a:cubicBezTo>
                    <a:pt x="470707" y="1306518"/>
                    <a:pt x="469777" y="1313034"/>
                    <a:pt x="471639" y="1317688"/>
                  </a:cubicBezTo>
                  <a:cubicBezTo>
                    <a:pt x="471639" y="1318619"/>
                    <a:pt x="472569" y="1320480"/>
                    <a:pt x="472569" y="1321411"/>
                  </a:cubicBezTo>
                  <a:cubicBezTo>
                    <a:pt x="473500" y="1324203"/>
                    <a:pt x="474431" y="1327927"/>
                    <a:pt x="470707" y="1329789"/>
                  </a:cubicBezTo>
                  <a:cubicBezTo>
                    <a:pt x="475360" y="1333510"/>
                    <a:pt x="472569" y="1339096"/>
                    <a:pt x="474431" y="1343749"/>
                  </a:cubicBezTo>
                  <a:cubicBezTo>
                    <a:pt x="477222" y="1343749"/>
                    <a:pt x="479084" y="1342819"/>
                    <a:pt x="481876" y="1342819"/>
                  </a:cubicBezTo>
                  <a:cubicBezTo>
                    <a:pt x="483738" y="1340958"/>
                    <a:pt x="485600" y="1340026"/>
                    <a:pt x="487461" y="1338166"/>
                  </a:cubicBezTo>
                  <a:cubicBezTo>
                    <a:pt x="489323" y="1334442"/>
                    <a:pt x="493045" y="1333510"/>
                    <a:pt x="495839" y="1332580"/>
                  </a:cubicBezTo>
                  <a:cubicBezTo>
                    <a:pt x="495839" y="1332580"/>
                    <a:pt x="497700" y="1332580"/>
                    <a:pt x="497700" y="1332580"/>
                  </a:cubicBezTo>
                  <a:cubicBezTo>
                    <a:pt x="497700" y="1332580"/>
                    <a:pt x="497700" y="1330719"/>
                    <a:pt x="497700" y="1330719"/>
                  </a:cubicBezTo>
                  <a:cubicBezTo>
                    <a:pt x="496769" y="1330719"/>
                    <a:pt x="495839" y="1329789"/>
                    <a:pt x="494907" y="1328857"/>
                  </a:cubicBezTo>
                  <a:cubicBezTo>
                    <a:pt x="484670" y="1315826"/>
                    <a:pt x="482808" y="1302795"/>
                    <a:pt x="492115" y="1289764"/>
                  </a:cubicBezTo>
                  <a:cubicBezTo>
                    <a:pt x="478154" y="1301865"/>
                    <a:pt x="474431" y="1300003"/>
                    <a:pt x="467915" y="1280457"/>
                  </a:cubicBezTo>
                  <a:cubicBezTo>
                    <a:pt x="467915" y="1279527"/>
                    <a:pt x="467915" y="1277665"/>
                    <a:pt x="467915" y="1276735"/>
                  </a:cubicBezTo>
                  <a:cubicBezTo>
                    <a:pt x="467915" y="1275803"/>
                    <a:pt x="467915" y="1275803"/>
                    <a:pt x="467915" y="1275803"/>
                  </a:cubicBezTo>
                  <a:cubicBezTo>
                    <a:pt x="467915" y="1272080"/>
                    <a:pt x="466985" y="1270220"/>
                    <a:pt x="465123" y="1267426"/>
                  </a:cubicBezTo>
                  <a:cubicBezTo>
                    <a:pt x="465123" y="1267426"/>
                    <a:pt x="465123" y="1266496"/>
                    <a:pt x="465123" y="1266496"/>
                  </a:cubicBezTo>
                  <a:close/>
                  <a:moveTo>
                    <a:pt x="220330" y="1245088"/>
                  </a:moveTo>
                  <a:cubicBezTo>
                    <a:pt x="219398" y="1246018"/>
                    <a:pt x="218468" y="1246018"/>
                    <a:pt x="217538" y="1246018"/>
                  </a:cubicBezTo>
                  <a:cubicBezTo>
                    <a:pt x="218468" y="1246950"/>
                    <a:pt x="218468" y="1246950"/>
                    <a:pt x="219398" y="1247880"/>
                  </a:cubicBezTo>
                  <a:cubicBezTo>
                    <a:pt x="220330" y="1247880"/>
                    <a:pt x="220330" y="1246950"/>
                    <a:pt x="220330" y="1245088"/>
                  </a:cubicBezTo>
                  <a:close/>
                  <a:moveTo>
                    <a:pt x="469777" y="1230195"/>
                  </a:moveTo>
                  <a:cubicBezTo>
                    <a:pt x="469777" y="1230195"/>
                    <a:pt x="469777" y="1231127"/>
                    <a:pt x="469777" y="1231127"/>
                  </a:cubicBezTo>
                  <a:cubicBezTo>
                    <a:pt x="469777" y="1230195"/>
                    <a:pt x="469777" y="1230195"/>
                    <a:pt x="470707" y="1231127"/>
                  </a:cubicBezTo>
                  <a:cubicBezTo>
                    <a:pt x="470707" y="1231127"/>
                    <a:pt x="469777" y="1230195"/>
                    <a:pt x="469777" y="1230195"/>
                  </a:cubicBezTo>
                  <a:close/>
                  <a:moveTo>
                    <a:pt x="304099" y="1168764"/>
                  </a:moveTo>
                  <a:cubicBezTo>
                    <a:pt x="303169" y="1169696"/>
                    <a:pt x="303169" y="1170626"/>
                    <a:pt x="303169" y="1172488"/>
                  </a:cubicBezTo>
                  <a:lnTo>
                    <a:pt x="302237" y="1172488"/>
                  </a:lnTo>
                  <a:lnTo>
                    <a:pt x="303169" y="1174350"/>
                  </a:lnTo>
                  <a:lnTo>
                    <a:pt x="303169" y="1176210"/>
                  </a:lnTo>
                  <a:cubicBezTo>
                    <a:pt x="302237" y="1183657"/>
                    <a:pt x="296654" y="1186449"/>
                    <a:pt x="290138" y="1187381"/>
                  </a:cubicBezTo>
                  <a:cubicBezTo>
                    <a:pt x="289206" y="1188311"/>
                    <a:pt x="287346" y="1188311"/>
                    <a:pt x="286415" y="1189241"/>
                  </a:cubicBezTo>
                  <a:cubicBezTo>
                    <a:pt x="287346" y="1189241"/>
                    <a:pt x="287346" y="1190172"/>
                    <a:pt x="287346" y="1190172"/>
                  </a:cubicBezTo>
                  <a:cubicBezTo>
                    <a:pt x="287346" y="1190172"/>
                    <a:pt x="287346" y="1191102"/>
                    <a:pt x="287346" y="1192034"/>
                  </a:cubicBezTo>
                  <a:cubicBezTo>
                    <a:pt x="294792" y="1194826"/>
                    <a:pt x="302237" y="1188311"/>
                    <a:pt x="307823" y="1193896"/>
                  </a:cubicBezTo>
                  <a:cubicBezTo>
                    <a:pt x="309684" y="1190172"/>
                    <a:pt x="308753" y="1185519"/>
                    <a:pt x="312476" y="1181795"/>
                  </a:cubicBezTo>
                  <a:cubicBezTo>
                    <a:pt x="310615" y="1179003"/>
                    <a:pt x="307823" y="1176210"/>
                    <a:pt x="306891" y="1172488"/>
                  </a:cubicBezTo>
                  <a:cubicBezTo>
                    <a:pt x="305961" y="1172488"/>
                    <a:pt x="305961" y="1172488"/>
                    <a:pt x="305031" y="1171556"/>
                  </a:cubicBezTo>
                  <a:cubicBezTo>
                    <a:pt x="304099" y="1170626"/>
                    <a:pt x="304099" y="1169696"/>
                    <a:pt x="304099" y="1168764"/>
                  </a:cubicBezTo>
                  <a:close/>
                  <a:moveTo>
                    <a:pt x="412070" y="1166902"/>
                  </a:moveTo>
                  <a:cubicBezTo>
                    <a:pt x="410208" y="1168764"/>
                    <a:pt x="408346" y="1168764"/>
                    <a:pt x="406484" y="1169696"/>
                  </a:cubicBezTo>
                  <a:cubicBezTo>
                    <a:pt x="406484" y="1169696"/>
                    <a:pt x="406484" y="1170626"/>
                    <a:pt x="406484" y="1173418"/>
                  </a:cubicBezTo>
                  <a:cubicBezTo>
                    <a:pt x="408346" y="1171556"/>
                    <a:pt x="410208" y="1168764"/>
                    <a:pt x="412070" y="1166902"/>
                  </a:cubicBezTo>
                  <a:close/>
                  <a:moveTo>
                    <a:pt x="437200" y="1152010"/>
                  </a:moveTo>
                  <a:cubicBezTo>
                    <a:pt x="437200" y="1152942"/>
                    <a:pt x="436270" y="1152942"/>
                    <a:pt x="436270" y="1153872"/>
                  </a:cubicBezTo>
                  <a:cubicBezTo>
                    <a:pt x="436270" y="1154803"/>
                    <a:pt x="436270" y="1155733"/>
                    <a:pt x="436270" y="1156665"/>
                  </a:cubicBezTo>
                  <a:cubicBezTo>
                    <a:pt x="436270" y="1158525"/>
                    <a:pt x="435338" y="1158525"/>
                    <a:pt x="434408" y="1158525"/>
                  </a:cubicBezTo>
                  <a:cubicBezTo>
                    <a:pt x="434408" y="1158525"/>
                    <a:pt x="433476" y="1157595"/>
                    <a:pt x="433476" y="1157595"/>
                  </a:cubicBezTo>
                  <a:cubicBezTo>
                    <a:pt x="432546" y="1159457"/>
                    <a:pt x="431616" y="1160387"/>
                    <a:pt x="430684" y="1162249"/>
                  </a:cubicBezTo>
                  <a:cubicBezTo>
                    <a:pt x="430684" y="1163180"/>
                    <a:pt x="430684" y="1163180"/>
                    <a:pt x="430684" y="1163180"/>
                  </a:cubicBezTo>
                  <a:cubicBezTo>
                    <a:pt x="430684" y="1163180"/>
                    <a:pt x="431616" y="1164111"/>
                    <a:pt x="431616" y="1165042"/>
                  </a:cubicBezTo>
                  <a:cubicBezTo>
                    <a:pt x="432546" y="1165042"/>
                    <a:pt x="434408" y="1165972"/>
                    <a:pt x="435338" y="1166902"/>
                  </a:cubicBezTo>
                  <a:cubicBezTo>
                    <a:pt x="436270" y="1167834"/>
                    <a:pt x="437200" y="1168764"/>
                    <a:pt x="438130" y="1169696"/>
                  </a:cubicBezTo>
                  <a:cubicBezTo>
                    <a:pt x="438130" y="1170626"/>
                    <a:pt x="439061" y="1170626"/>
                    <a:pt x="439061" y="1171556"/>
                  </a:cubicBezTo>
                  <a:cubicBezTo>
                    <a:pt x="439061" y="1171556"/>
                    <a:pt x="439991" y="1171556"/>
                    <a:pt x="439991" y="1171556"/>
                  </a:cubicBezTo>
                  <a:cubicBezTo>
                    <a:pt x="439991" y="1170626"/>
                    <a:pt x="440923" y="1170626"/>
                    <a:pt x="440923" y="1169696"/>
                  </a:cubicBezTo>
                  <a:cubicBezTo>
                    <a:pt x="441853" y="1168764"/>
                    <a:pt x="442785" y="1166902"/>
                    <a:pt x="441853" y="1165042"/>
                  </a:cubicBezTo>
                  <a:cubicBezTo>
                    <a:pt x="441853" y="1164111"/>
                    <a:pt x="441853" y="1163180"/>
                    <a:pt x="442785" y="1162249"/>
                  </a:cubicBezTo>
                  <a:cubicBezTo>
                    <a:pt x="441853" y="1161319"/>
                    <a:pt x="441853" y="1161319"/>
                    <a:pt x="441853" y="1160387"/>
                  </a:cubicBezTo>
                  <a:cubicBezTo>
                    <a:pt x="439991" y="1159457"/>
                    <a:pt x="439061" y="1157595"/>
                    <a:pt x="438130" y="1154803"/>
                  </a:cubicBezTo>
                  <a:cubicBezTo>
                    <a:pt x="438130" y="1153872"/>
                    <a:pt x="438130" y="1152942"/>
                    <a:pt x="438130" y="1152010"/>
                  </a:cubicBezTo>
                  <a:cubicBezTo>
                    <a:pt x="437200" y="1152010"/>
                    <a:pt x="437200" y="1152010"/>
                    <a:pt x="437200" y="1152010"/>
                  </a:cubicBezTo>
                  <a:close/>
                  <a:moveTo>
                    <a:pt x="0" y="1148685"/>
                  </a:moveTo>
                  <a:lnTo>
                    <a:pt x="1599" y="1149218"/>
                  </a:lnTo>
                  <a:cubicBezTo>
                    <a:pt x="3461" y="1150150"/>
                    <a:pt x="5322" y="1151080"/>
                    <a:pt x="6253" y="1152010"/>
                  </a:cubicBezTo>
                  <a:cubicBezTo>
                    <a:pt x="8114" y="1152942"/>
                    <a:pt x="8114" y="1153872"/>
                    <a:pt x="7182" y="1154803"/>
                  </a:cubicBezTo>
                  <a:cubicBezTo>
                    <a:pt x="8114" y="1154803"/>
                    <a:pt x="8114" y="1154803"/>
                    <a:pt x="8114" y="1154803"/>
                  </a:cubicBezTo>
                  <a:cubicBezTo>
                    <a:pt x="9976" y="1156665"/>
                    <a:pt x="9976" y="1157595"/>
                    <a:pt x="9044" y="1159457"/>
                  </a:cubicBezTo>
                  <a:cubicBezTo>
                    <a:pt x="8114" y="1161319"/>
                    <a:pt x="8114" y="1162249"/>
                    <a:pt x="9976" y="1163180"/>
                  </a:cubicBezTo>
                  <a:cubicBezTo>
                    <a:pt x="13698" y="1167834"/>
                    <a:pt x="9976" y="1168764"/>
                    <a:pt x="7182" y="1170626"/>
                  </a:cubicBezTo>
                  <a:cubicBezTo>
                    <a:pt x="6253" y="1170626"/>
                    <a:pt x="5322" y="1170626"/>
                    <a:pt x="4391" y="1170626"/>
                  </a:cubicBezTo>
                  <a:cubicBezTo>
                    <a:pt x="4391" y="1171556"/>
                    <a:pt x="4391" y="1172488"/>
                    <a:pt x="4391" y="1173418"/>
                  </a:cubicBezTo>
                  <a:cubicBezTo>
                    <a:pt x="4391" y="1175280"/>
                    <a:pt x="3461" y="1177142"/>
                    <a:pt x="1599" y="1178072"/>
                  </a:cubicBezTo>
                  <a:lnTo>
                    <a:pt x="0" y="1178472"/>
                  </a:lnTo>
                  <a:close/>
                  <a:moveTo>
                    <a:pt x="412070" y="1143633"/>
                  </a:moveTo>
                  <a:cubicBezTo>
                    <a:pt x="408346" y="1145494"/>
                    <a:pt x="403693" y="1144564"/>
                    <a:pt x="399969" y="1144564"/>
                  </a:cubicBezTo>
                  <a:cubicBezTo>
                    <a:pt x="401831" y="1147356"/>
                    <a:pt x="402761" y="1150150"/>
                    <a:pt x="402761" y="1152942"/>
                  </a:cubicBezTo>
                  <a:cubicBezTo>
                    <a:pt x="402761" y="1153872"/>
                    <a:pt x="402761" y="1154803"/>
                    <a:pt x="401831" y="1155733"/>
                  </a:cubicBezTo>
                  <a:lnTo>
                    <a:pt x="413793" y="1159152"/>
                  </a:lnTo>
                  <a:lnTo>
                    <a:pt x="413930" y="1160387"/>
                  </a:lnTo>
                  <a:lnTo>
                    <a:pt x="415420" y="1161133"/>
                  </a:lnTo>
                  <a:lnTo>
                    <a:pt x="415792" y="1162249"/>
                  </a:lnTo>
                  <a:cubicBezTo>
                    <a:pt x="415792" y="1164111"/>
                    <a:pt x="413930" y="1165972"/>
                    <a:pt x="413000" y="1166902"/>
                  </a:cubicBezTo>
                  <a:cubicBezTo>
                    <a:pt x="413930" y="1165042"/>
                    <a:pt x="415792" y="1165042"/>
                    <a:pt x="418583" y="1166902"/>
                  </a:cubicBezTo>
                  <a:cubicBezTo>
                    <a:pt x="418583" y="1165042"/>
                    <a:pt x="418583" y="1162249"/>
                    <a:pt x="417653" y="1160387"/>
                  </a:cubicBezTo>
                  <a:cubicBezTo>
                    <a:pt x="416723" y="1161319"/>
                    <a:pt x="416723" y="1161319"/>
                    <a:pt x="415792" y="1161319"/>
                  </a:cubicBezTo>
                  <a:lnTo>
                    <a:pt x="415420" y="1161133"/>
                  </a:lnTo>
                  <a:lnTo>
                    <a:pt x="414861" y="1159457"/>
                  </a:lnTo>
                  <a:lnTo>
                    <a:pt x="413793" y="1159152"/>
                  </a:lnTo>
                  <a:close/>
                  <a:moveTo>
                    <a:pt x="277107" y="1130603"/>
                  </a:moveTo>
                  <a:cubicBezTo>
                    <a:pt x="277107" y="1135257"/>
                    <a:pt x="277107" y="1136187"/>
                    <a:pt x="270592" y="1138049"/>
                  </a:cubicBezTo>
                  <a:cubicBezTo>
                    <a:pt x="270592" y="1138979"/>
                    <a:pt x="270592" y="1140841"/>
                    <a:pt x="270592" y="1141772"/>
                  </a:cubicBezTo>
                  <a:cubicBezTo>
                    <a:pt x="270592" y="1142703"/>
                    <a:pt x="269660" y="1142703"/>
                    <a:pt x="269660" y="1142703"/>
                  </a:cubicBezTo>
                  <a:cubicBezTo>
                    <a:pt x="275246" y="1144564"/>
                    <a:pt x="273384" y="1148288"/>
                    <a:pt x="272454" y="1152010"/>
                  </a:cubicBezTo>
                  <a:cubicBezTo>
                    <a:pt x="272454" y="1152010"/>
                    <a:pt x="273384" y="1152942"/>
                    <a:pt x="273384" y="1152942"/>
                  </a:cubicBezTo>
                  <a:cubicBezTo>
                    <a:pt x="274314" y="1152010"/>
                    <a:pt x="275246" y="1152010"/>
                    <a:pt x="276175" y="1152010"/>
                  </a:cubicBezTo>
                  <a:cubicBezTo>
                    <a:pt x="277107" y="1151080"/>
                    <a:pt x="278969" y="1151080"/>
                    <a:pt x="279899" y="1151080"/>
                  </a:cubicBezTo>
                  <a:lnTo>
                    <a:pt x="282749" y="1150368"/>
                  </a:lnTo>
                  <a:lnTo>
                    <a:pt x="282691" y="1151080"/>
                  </a:lnTo>
                  <a:lnTo>
                    <a:pt x="283165" y="1150913"/>
                  </a:lnTo>
                  <a:lnTo>
                    <a:pt x="280831" y="1154803"/>
                  </a:lnTo>
                  <a:cubicBezTo>
                    <a:pt x="281761" y="1155733"/>
                    <a:pt x="281761" y="1157595"/>
                    <a:pt x="281761" y="1158525"/>
                  </a:cubicBezTo>
                  <a:cubicBezTo>
                    <a:pt x="281761" y="1159457"/>
                    <a:pt x="280831" y="1159457"/>
                    <a:pt x="280831" y="1160387"/>
                  </a:cubicBezTo>
                  <a:cubicBezTo>
                    <a:pt x="278969" y="1161319"/>
                    <a:pt x="278037" y="1161319"/>
                    <a:pt x="276175" y="1161319"/>
                  </a:cubicBezTo>
                  <a:lnTo>
                    <a:pt x="277107" y="1162249"/>
                  </a:lnTo>
                  <a:lnTo>
                    <a:pt x="276175" y="1163180"/>
                  </a:lnTo>
                  <a:cubicBezTo>
                    <a:pt x="278969" y="1162249"/>
                    <a:pt x="280831" y="1163180"/>
                    <a:pt x="280831" y="1165972"/>
                  </a:cubicBezTo>
                  <a:cubicBezTo>
                    <a:pt x="280831" y="1165042"/>
                    <a:pt x="281761" y="1165042"/>
                    <a:pt x="281761" y="1164111"/>
                  </a:cubicBezTo>
                  <a:cubicBezTo>
                    <a:pt x="283623" y="1163180"/>
                    <a:pt x="286415" y="1163180"/>
                    <a:pt x="287346" y="1164111"/>
                  </a:cubicBezTo>
                  <a:cubicBezTo>
                    <a:pt x="288276" y="1163180"/>
                    <a:pt x="288276" y="1162249"/>
                    <a:pt x="289206" y="1161319"/>
                  </a:cubicBezTo>
                  <a:cubicBezTo>
                    <a:pt x="290138" y="1160387"/>
                    <a:pt x="290138" y="1160387"/>
                    <a:pt x="291068" y="1159457"/>
                  </a:cubicBezTo>
                  <a:cubicBezTo>
                    <a:pt x="294792" y="1156665"/>
                    <a:pt x="298515" y="1153872"/>
                    <a:pt x="303169" y="1152942"/>
                  </a:cubicBezTo>
                  <a:cubicBezTo>
                    <a:pt x="302237" y="1150150"/>
                    <a:pt x="301307" y="1148288"/>
                    <a:pt x="298515" y="1147356"/>
                  </a:cubicBezTo>
                  <a:cubicBezTo>
                    <a:pt x="298515" y="1146426"/>
                    <a:pt x="298515" y="1145494"/>
                    <a:pt x="298515" y="1144564"/>
                  </a:cubicBezTo>
                  <a:cubicBezTo>
                    <a:pt x="298515" y="1144564"/>
                    <a:pt x="298515" y="1143633"/>
                    <a:pt x="298515" y="1143633"/>
                  </a:cubicBezTo>
                  <a:cubicBezTo>
                    <a:pt x="298515" y="1143633"/>
                    <a:pt x="297584" y="1143633"/>
                    <a:pt x="297584" y="1143633"/>
                  </a:cubicBezTo>
                  <a:cubicBezTo>
                    <a:pt x="295722" y="1142703"/>
                    <a:pt x="293860" y="1140841"/>
                    <a:pt x="292930" y="1138049"/>
                  </a:cubicBezTo>
                  <a:cubicBezTo>
                    <a:pt x="292000" y="1138979"/>
                    <a:pt x="291068" y="1140841"/>
                    <a:pt x="291068" y="1141772"/>
                  </a:cubicBezTo>
                  <a:cubicBezTo>
                    <a:pt x="291534" y="1145495"/>
                    <a:pt x="290604" y="1147589"/>
                    <a:pt x="288975" y="1148869"/>
                  </a:cubicBezTo>
                  <a:lnTo>
                    <a:pt x="283165" y="1150913"/>
                  </a:lnTo>
                  <a:lnTo>
                    <a:pt x="283623" y="1150150"/>
                  </a:lnTo>
                  <a:lnTo>
                    <a:pt x="282749" y="1150368"/>
                  </a:lnTo>
                  <a:lnTo>
                    <a:pt x="283622" y="1139678"/>
                  </a:lnTo>
                  <a:cubicBezTo>
                    <a:pt x="285018" y="1136420"/>
                    <a:pt x="287810" y="1133861"/>
                    <a:pt x="292930" y="1132465"/>
                  </a:cubicBezTo>
                  <a:cubicBezTo>
                    <a:pt x="292930" y="1132465"/>
                    <a:pt x="293860" y="1131533"/>
                    <a:pt x="293860" y="1131533"/>
                  </a:cubicBezTo>
                  <a:cubicBezTo>
                    <a:pt x="293860" y="1130603"/>
                    <a:pt x="293860" y="1130603"/>
                    <a:pt x="293860" y="1130603"/>
                  </a:cubicBezTo>
                  <a:cubicBezTo>
                    <a:pt x="292930" y="1131533"/>
                    <a:pt x="292000" y="1131533"/>
                    <a:pt x="291068" y="1132465"/>
                  </a:cubicBezTo>
                  <a:cubicBezTo>
                    <a:pt x="285485" y="1133395"/>
                    <a:pt x="281761" y="1132465"/>
                    <a:pt x="277107" y="1130603"/>
                  </a:cubicBezTo>
                  <a:close/>
                  <a:moveTo>
                    <a:pt x="0" y="1129829"/>
                  </a:moveTo>
                  <a:lnTo>
                    <a:pt x="2529" y="1138049"/>
                  </a:lnTo>
                  <a:lnTo>
                    <a:pt x="0" y="1141083"/>
                  </a:lnTo>
                  <a:close/>
                  <a:moveTo>
                    <a:pt x="256629" y="1106402"/>
                  </a:moveTo>
                  <a:cubicBezTo>
                    <a:pt x="255699" y="1106402"/>
                    <a:pt x="255699" y="1107333"/>
                    <a:pt x="255699" y="1107333"/>
                  </a:cubicBezTo>
                  <a:cubicBezTo>
                    <a:pt x="255699" y="1107333"/>
                    <a:pt x="256629" y="1108264"/>
                    <a:pt x="256629" y="1108264"/>
                  </a:cubicBezTo>
                  <a:cubicBezTo>
                    <a:pt x="257561" y="1110125"/>
                    <a:pt x="258491" y="1111057"/>
                    <a:pt x="259423" y="1112917"/>
                  </a:cubicBezTo>
                  <a:cubicBezTo>
                    <a:pt x="261285" y="1118503"/>
                    <a:pt x="263145" y="1123156"/>
                    <a:pt x="259423" y="1127812"/>
                  </a:cubicBezTo>
                  <a:cubicBezTo>
                    <a:pt x="260353" y="1127812"/>
                    <a:pt x="261285" y="1127812"/>
                    <a:pt x="262215" y="1128742"/>
                  </a:cubicBezTo>
                  <a:cubicBezTo>
                    <a:pt x="264076" y="1128742"/>
                    <a:pt x="266868" y="1129672"/>
                    <a:pt x="268730" y="1131533"/>
                  </a:cubicBezTo>
                  <a:cubicBezTo>
                    <a:pt x="269660" y="1131533"/>
                    <a:pt x="269660" y="1132465"/>
                    <a:pt x="269660" y="1132465"/>
                  </a:cubicBezTo>
                  <a:cubicBezTo>
                    <a:pt x="273384" y="1131533"/>
                    <a:pt x="276175" y="1128742"/>
                    <a:pt x="270592" y="1125018"/>
                  </a:cubicBezTo>
                  <a:cubicBezTo>
                    <a:pt x="268730" y="1123156"/>
                    <a:pt x="269660" y="1122226"/>
                    <a:pt x="271522" y="1121294"/>
                  </a:cubicBezTo>
                  <a:cubicBezTo>
                    <a:pt x="271522" y="1121294"/>
                    <a:pt x="272454" y="1121294"/>
                    <a:pt x="272454" y="1121294"/>
                  </a:cubicBezTo>
                  <a:cubicBezTo>
                    <a:pt x="270592" y="1116641"/>
                    <a:pt x="268730" y="1111987"/>
                    <a:pt x="268730" y="1107333"/>
                  </a:cubicBezTo>
                  <a:cubicBezTo>
                    <a:pt x="265938" y="1108264"/>
                    <a:pt x="262215" y="1108264"/>
                    <a:pt x="258491" y="1107333"/>
                  </a:cubicBezTo>
                  <a:cubicBezTo>
                    <a:pt x="257561" y="1107333"/>
                    <a:pt x="257561" y="1106402"/>
                    <a:pt x="256629" y="1106402"/>
                  </a:cubicBezTo>
                  <a:close/>
                  <a:moveTo>
                    <a:pt x="388800" y="1100818"/>
                  </a:moveTo>
                  <a:cubicBezTo>
                    <a:pt x="386938" y="1102680"/>
                    <a:pt x="384146" y="1104542"/>
                    <a:pt x="382284" y="1106402"/>
                  </a:cubicBezTo>
                  <a:cubicBezTo>
                    <a:pt x="386008" y="1105472"/>
                    <a:pt x="388800" y="1106402"/>
                    <a:pt x="391592" y="1108264"/>
                  </a:cubicBezTo>
                  <a:cubicBezTo>
                    <a:pt x="391592" y="1104542"/>
                    <a:pt x="390662" y="1102680"/>
                    <a:pt x="388800" y="1100818"/>
                  </a:cubicBezTo>
                  <a:close/>
                  <a:moveTo>
                    <a:pt x="278037" y="1087787"/>
                  </a:moveTo>
                  <a:cubicBezTo>
                    <a:pt x="278037" y="1089649"/>
                    <a:pt x="277107" y="1090579"/>
                    <a:pt x="275246" y="1091511"/>
                  </a:cubicBezTo>
                  <a:cubicBezTo>
                    <a:pt x="275246" y="1091511"/>
                    <a:pt x="275246" y="1091511"/>
                    <a:pt x="276175" y="1091511"/>
                  </a:cubicBezTo>
                  <a:cubicBezTo>
                    <a:pt x="278969" y="1091511"/>
                    <a:pt x="280831" y="1091511"/>
                    <a:pt x="280831" y="1088719"/>
                  </a:cubicBezTo>
                  <a:cubicBezTo>
                    <a:pt x="279899" y="1088719"/>
                    <a:pt x="278969" y="1088719"/>
                    <a:pt x="278037" y="1087787"/>
                  </a:cubicBezTo>
                  <a:close/>
                  <a:moveTo>
                    <a:pt x="372977" y="1001225"/>
                  </a:moveTo>
                  <a:cubicBezTo>
                    <a:pt x="373907" y="1005880"/>
                    <a:pt x="371115" y="1006810"/>
                    <a:pt x="367392" y="1005880"/>
                  </a:cubicBezTo>
                  <a:cubicBezTo>
                    <a:pt x="367392" y="1006810"/>
                    <a:pt x="368322" y="1007740"/>
                    <a:pt x="368322" y="1008672"/>
                  </a:cubicBezTo>
                  <a:cubicBezTo>
                    <a:pt x="372045" y="1006810"/>
                    <a:pt x="375769" y="1008672"/>
                    <a:pt x="377631" y="1012395"/>
                  </a:cubicBezTo>
                  <a:lnTo>
                    <a:pt x="377631" y="1010534"/>
                  </a:lnTo>
                  <a:cubicBezTo>
                    <a:pt x="376699" y="1007740"/>
                    <a:pt x="376699" y="1004018"/>
                    <a:pt x="375769" y="1001225"/>
                  </a:cubicBezTo>
                  <a:cubicBezTo>
                    <a:pt x="374839" y="1001225"/>
                    <a:pt x="373907" y="1001225"/>
                    <a:pt x="372977" y="1001225"/>
                  </a:cubicBezTo>
                  <a:close/>
                  <a:moveTo>
                    <a:pt x="338538" y="1001225"/>
                  </a:moveTo>
                  <a:cubicBezTo>
                    <a:pt x="339468" y="1001225"/>
                    <a:pt x="341330" y="1002156"/>
                    <a:pt x="342262" y="1003086"/>
                  </a:cubicBezTo>
                  <a:cubicBezTo>
                    <a:pt x="354361" y="1018911"/>
                    <a:pt x="339468" y="1015187"/>
                    <a:pt x="332953" y="1017979"/>
                  </a:cubicBezTo>
                  <a:cubicBezTo>
                    <a:pt x="333884" y="1018911"/>
                    <a:pt x="334814" y="1019841"/>
                    <a:pt x="335746" y="1020773"/>
                  </a:cubicBezTo>
                  <a:cubicBezTo>
                    <a:pt x="344122" y="1026356"/>
                    <a:pt x="344122" y="1027286"/>
                    <a:pt x="343192" y="1035664"/>
                  </a:cubicBezTo>
                  <a:cubicBezTo>
                    <a:pt x="343192" y="1040317"/>
                    <a:pt x="342262" y="1044041"/>
                    <a:pt x="342262" y="1047764"/>
                  </a:cubicBezTo>
                  <a:cubicBezTo>
                    <a:pt x="342262" y="1048695"/>
                    <a:pt x="343192" y="1050556"/>
                    <a:pt x="343192" y="1051488"/>
                  </a:cubicBezTo>
                  <a:cubicBezTo>
                    <a:pt x="344122" y="1052418"/>
                    <a:pt x="345053" y="1052418"/>
                    <a:pt x="345053" y="1052418"/>
                  </a:cubicBezTo>
                  <a:cubicBezTo>
                    <a:pt x="353431" y="1058934"/>
                    <a:pt x="353431" y="1059864"/>
                    <a:pt x="349707" y="1068241"/>
                  </a:cubicBezTo>
                  <a:cubicBezTo>
                    <a:pt x="352499" y="1069171"/>
                    <a:pt x="356223" y="1070103"/>
                    <a:pt x="359014" y="1073826"/>
                  </a:cubicBezTo>
                  <a:cubicBezTo>
                    <a:pt x="358084" y="1073826"/>
                    <a:pt x="358084" y="1074756"/>
                    <a:pt x="358084" y="1074756"/>
                  </a:cubicBezTo>
                  <a:cubicBezTo>
                    <a:pt x="359014" y="1074756"/>
                    <a:pt x="359014" y="1074756"/>
                    <a:pt x="359014" y="1074756"/>
                  </a:cubicBezTo>
                  <a:cubicBezTo>
                    <a:pt x="364600" y="1070103"/>
                    <a:pt x="371115" y="1069171"/>
                    <a:pt x="377631" y="1070103"/>
                  </a:cubicBezTo>
                  <a:cubicBezTo>
                    <a:pt x="377631" y="1071964"/>
                    <a:pt x="377631" y="1074756"/>
                    <a:pt x="376699" y="1075686"/>
                  </a:cubicBezTo>
                  <a:cubicBezTo>
                    <a:pt x="373907" y="1077548"/>
                    <a:pt x="370183" y="1078480"/>
                    <a:pt x="368322" y="1082203"/>
                  </a:cubicBezTo>
                  <a:cubicBezTo>
                    <a:pt x="370183" y="1084995"/>
                    <a:pt x="373907" y="1083134"/>
                    <a:pt x="376699" y="1084995"/>
                  </a:cubicBezTo>
                  <a:cubicBezTo>
                    <a:pt x="376699" y="1084995"/>
                    <a:pt x="377631" y="1084995"/>
                    <a:pt x="377631" y="1084995"/>
                  </a:cubicBezTo>
                  <a:cubicBezTo>
                    <a:pt x="380423" y="1084995"/>
                    <a:pt x="383214" y="1084995"/>
                    <a:pt x="385076" y="1086857"/>
                  </a:cubicBezTo>
                  <a:cubicBezTo>
                    <a:pt x="385076" y="1084995"/>
                    <a:pt x="385076" y="1082203"/>
                    <a:pt x="386008" y="1080342"/>
                  </a:cubicBezTo>
                  <a:cubicBezTo>
                    <a:pt x="386938" y="1079410"/>
                    <a:pt x="387868" y="1079410"/>
                    <a:pt x="387868" y="1078480"/>
                  </a:cubicBezTo>
                  <a:cubicBezTo>
                    <a:pt x="387868" y="1078480"/>
                    <a:pt x="387868" y="1077548"/>
                    <a:pt x="387868" y="1077548"/>
                  </a:cubicBezTo>
                  <a:cubicBezTo>
                    <a:pt x="386938" y="1077548"/>
                    <a:pt x="386008" y="1076618"/>
                    <a:pt x="385076" y="1076618"/>
                  </a:cubicBezTo>
                  <a:cubicBezTo>
                    <a:pt x="382284" y="1074756"/>
                    <a:pt x="380423" y="1071964"/>
                    <a:pt x="379492" y="1069171"/>
                  </a:cubicBezTo>
                  <a:cubicBezTo>
                    <a:pt x="378561" y="1064517"/>
                    <a:pt x="380423" y="1059864"/>
                    <a:pt x="379492" y="1055210"/>
                  </a:cubicBezTo>
                  <a:cubicBezTo>
                    <a:pt x="379492" y="1054280"/>
                    <a:pt x="378561" y="1053348"/>
                    <a:pt x="378561" y="1052418"/>
                  </a:cubicBezTo>
                  <a:cubicBezTo>
                    <a:pt x="377631" y="1051488"/>
                    <a:pt x="377631" y="1050556"/>
                    <a:pt x="376699" y="1049626"/>
                  </a:cubicBezTo>
                  <a:cubicBezTo>
                    <a:pt x="374839" y="1044971"/>
                    <a:pt x="372045" y="1040317"/>
                    <a:pt x="375769" y="1035664"/>
                  </a:cubicBezTo>
                  <a:cubicBezTo>
                    <a:pt x="376699" y="1033802"/>
                    <a:pt x="377631" y="1032872"/>
                    <a:pt x="378561" y="1031010"/>
                  </a:cubicBezTo>
                  <a:cubicBezTo>
                    <a:pt x="377631" y="1031010"/>
                    <a:pt x="377631" y="1030080"/>
                    <a:pt x="376699" y="1030080"/>
                  </a:cubicBezTo>
                  <a:cubicBezTo>
                    <a:pt x="376699" y="1029148"/>
                    <a:pt x="376699" y="1029148"/>
                    <a:pt x="376699" y="1028218"/>
                  </a:cubicBezTo>
                  <a:cubicBezTo>
                    <a:pt x="367392" y="1038455"/>
                    <a:pt x="362738" y="1038455"/>
                    <a:pt x="358084" y="1027286"/>
                  </a:cubicBezTo>
                  <a:cubicBezTo>
                    <a:pt x="355293" y="1021703"/>
                    <a:pt x="354361" y="1016117"/>
                    <a:pt x="356223" y="1010534"/>
                  </a:cubicBezTo>
                  <a:cubicBezTo>
                    <a:pt x="356223" y="1009602"/>
                    <a:pt x="357153" y="1008672"/>
                    <a:pt x="357153" y="1007740"/>
                  </a:cubicBezTo>
                  <a:cubicBezTo>
                    <a:pt x="357153" y="1007740"/>
                    <a:pt x="358084" y="1006810"/>
                    <a:pt x="358084" y="1006810"/>
                  </a:cubicBezTo>
                  <a:cubicBezTo>
                    <a:pt x="355293" y="1004948"/>
                    <a:pt x="352499" y="1004018"/>
                    <a:pt x="349707" y="1002156"/>
                  </a:cubicBezTo>
                  <a:cubicBezTo>
                    <a:pt x="345984" y="1001225"/>
                    <a:pt x="342262" y="1000295"/>
                    <a:pt x="338538" y="1001225"/>
                  </a:cubicBezTo>
                  <a:close/>
                  <a:moveTo>
                    <a:pt x="292930" y="1001225"/>
                  </a:moveTo>
                  <a:cubicBezTo>
                    <a:pt x="292000" y="1002156"/>
                    <a:pt x="292000" y="1004018"/>
                    <a:pt x="291068" y="1004948"/>
                  </a:cubicBezTo>
                  <a:cubicBezTo>
                    <a:pt x="291068" y="1005880"/>
                    <a:pt x="291068" y="1006810"/>
                    <a:pt x="292000" y="1007740"/>
                  </a:cubicBezTo>
                  <a:cubicBezTo>
                    <a:pt x="293860" y="1008672"/>
                    <a:pt x="294792" y="1006810"/>
                    <a:pt x="296654" y="1005880"/>
                  </a:cubicBezTo>
                  <a:cubicBezTo>
                    <a:pt x="296654" y="1005880"/>
                    <a:pt x="297584" y="1005880"/>
                    <a:pt x="297584" y="1005880"/>
                  </a:cubicBezTo>
                  <a:cubicBezTo>
                    <a:pt x="295722" y="1004018"/>
                    <a:pt x="293860" y="1003086"/>
                    <a:pt x="292930" y="1001225"/>
                  </a:cubicBezTo>
                  <a:close/>
                  <a:moveTo>
                    <a:pt x="305961" y="989125"/>
                  </a:moveTo>
                  <a:lnTo>
                    <a:pt x="306426" y="990056"/>
                  </a:lnTo>
                  <a:lnTo>
                    <a:pt x="305961" y="990056"/>
                  </a:lnTo>
                  <a:cubicBezTo>
                    <a:pt x="306891" y="990056"/>
                    <a:pt x="306891" y="990056"/>
                    <a:pt x="306891" y="990987"/>
                  </a:cubicBezTo>
                  <a:lnTo>
                    <a:pt x="306426" y="990056"/>
                  </a:lnTo>
                  <a:lnTo>
                    <a:pt x="306891" y="990056"/>
                  </a:lnTo>
                  <a:cubicBezTo>
                    <a:pt x="306891" y="989125"/>
                    <a:pt x="305961" y="989125"/>
                    <a:pt x="305961" y="989125"/>
                  </a:cubicBezTo>
                  <a:close/>
                  <a:moveTo>
                    <a:pt x="337608" y="962132"/>
                  </a:moveTo>
                  <a:cubicBezTo>
                    <a:pt x="335746" y="962132"/>
                    <a:pt x="333884" y="963064"/>
                    <a:pt x="332023" y="963064"/>
                  </a:cubicBezTo>
                  <a:cubicBezTo>
                    <a:pt x="332023" y="963994"/>
                    <a:pt x="331091" y="964926"/>
                    <a:pt x="331091" y="965855"/>
                  </a:cubicBezTo>
                  <a:cubicBezTo>
                    <a:pt x="332023" y="968649"/>
                    <a:pt x="332953" y="971441"/>
                    <a:pt x="331091" y="973303"/>
                  </a:cubicBezTo>
                  <a:cubicBezTo>
                    <a:pt x="331091" y="974233"/>
                    <a:pt x="331091" y="974233"/>
                    <a:pt x="331091" y="974233"/>
                  </a:cubicBezTo>
                  <a:cubicBezTo>
                    <a:pt x="331091" y="973303"/>
                    <a:pt x="332023" y="973303"/>
                    <a:pt x="332023" y="973303"/>
                  </a:cubicBezTo>
                  <a:cubicBezTo>
                    <a:pt x="334814" y="972371"/>
                    <a:pt x="336676" y="972371"/>
                    <a:pt x="338538" y="973303"/>
                  </a:cubicBezTo>
                  <a:cubicBezTo>
                    <a:pt x="338538" y="973303"/>
                    <a:pt x="339468" y="974233"/>
                    <a:pt x="339468" y="975164"/>
                  </a:cubicBezTo>
                  <a:cubicBezTo>
                    <a:pt x="339468" y="973303"/>
                    <a:pt x="338538" y="972371"/>
                    <a:pt x="339468" y="970509"/>
                  </a:cubicBezTo>
                  <a:cubicBezTo>
                    <a:pt x="339468" y="969579"/>
                    <a:pt x="338538" y="968649"/>
                    <a:pt x="337608" y="967717"/>
                  </a:cubicBezTo>
                  <a:cubicBezTo>
                    <a:pt x="336676" y="965855"/>
                    <a:pt x="337608" y="964926"/>
                    <a:pt x="337608" y="963064"/>
                  </a:cubicBezTo>
                  <a:cubicBezTo>
                    <a:pt x="337608" y="962132"/>
                    <a:pt x="337608" y="962132"/>
                    <a:pt x="337608" y="962132"/>
                  </a:cubicBezTo>
                  <a:close/>
                  <a:moveTo>
                    <a:pt x="167277" y="871847"/>
                  </a:moveTo>
                  <a:cubicBezTo>
                    <a:pt x="165415" y="871847"/>
                    <a:pt x="164483" y="872779"/>
                    <a:pt x="162621" y="872779"/>
                  </a:cubicBezTo>
                  <a:cubicBezTo>
                    <a:pt x="162621" y="872779"/>
                    <a:pt x="162621" y="873709"/>
                    <a:pt x="162621" y="874641"/>
                  </a:cubicBezTo>
                  <a:cubicBezTo>
                    <a:pt x="162621" y="874641"/>
                    <a:pt x="162621" y="875571"/>
                    <a:pt x="162621" y="875571"/>
                  </a:cubicBezTo>
                  <a:cubicBezTo>
                    <a:pt x="163553" y="874641"/>
                    <a:pt x="165415" y="874641"/>
                    <a:pt x="166345" y="874641"/>
                  </a:cubicBezTo>
                  <a:cubicBezTo>
                    <a:pt x="167277" y="875571"/>
                    <a:pt x="167277" y="875571"/>
                    <a:pt x="168207" y="875571"/>
                  </a:cubicBezTo>
                  <a:cubicBezTo>
                    <a:pt x="168207" y="873709"/>
                    <a:pt x="169137" y="871847"/>
                    <a:pt x="168207" y="871847"/>
                  </a:cubicBezTo>
                  <a:cubicBezTo>
                    <a:pt x="167277" y="871847"/>
                    <a:pt x="167277" y="871847"/>
                    <a:pt x="167277" y="871847"/>
                  </a:cubicBezTo>
                  <a:close/>
                  <a:moveTo>
                    <a:pt x="163553" y="860678"/>
                  </a:moveTo>
                  <a:cubicBezTo>
                    <a:pt x="162621" y="862540"/>
                    <a:pt x="161691" y="863472"/>
                    <a:pt x="160761" y="864402"/>
                  </a:cubicBezTo>
                  <a:cubicBezTo>
                    <a:pt x="161691" y="864402"/>
                    <a:pt x="162621" y="865332"/>
                    <a:pt x="162621" y="865332"/>
                  </a:cubicBezTo>
                  <a:cubicBezTo>
                    <a:pt x="162621" y="866264"/>
                    <a:pt x="163553" y="867194"/>
                    <a:pt x="163553" y="868126"/>
                  </a:cubicBezTo>
                  <a:cubicBezTo>
                    <a:pt x="165415" y="868126"/>
                    <a:pt x="166345" y="867194"/>
                    <a:pt x="168207" y="867194"/>
                  </a:cubicBezTo>
                  <a:cubicBezTo>
                    <a:pt x="167277" y="866264"/>
                    <a:pt x="167277" y="864402"/>
                    <a:pt x="167277" y="863472"/>
                  </a:cubicBezTo>
                  <a:cubicBezTo>
                    <a:pt x="165415" y="863472"/>
                    <a:pt x="164483" y="862540"/>
                    <a:pt x="163553" y="860678"/>
                  </a:cubicBezTo>
                  <a:close/>
                  <a:moveTo>
                    <a:pt x="255699" y="806695"/>
                  </a:moveTo>
                  <a:cubicBezTo>
                    <a:pt x="259423" y="810417"/>
                    <a:pt x="260353" y="815070"/>
                    <a:pt x="261285" y="819724"/>
                  </a:cubicBezTo>
                  <a:cubicBezTo>
                    <a:pt x="262215" y="825309"/>
                    <a:pt x="265007" y="829033"/>
                    <a:pt x="269660" y="830895"/>
                  </a:cubicBezTo>
                  <a:cubicBezTo>
                    <a:pt x="271522" y="831825"/>
                    <a:pt x="271522" y="832757"/>
                    <a:pt x="270592" y="834617"/>
                  </a:cubicBezTo>
                  <a:cubicBezTo>
                    <a:pt x="272454" y="842064"/>
                    <a:pt x="268730" y="845786"/>
                    <a:pt x="262215" y="848579"/>
                  </a:cubicBezTo>
                  <a:cubicBezTo>
                    <a:pt x="262215" y="851371"/>
                    <a:pt x="263145" y="853233"/>
                    <a:pt x="264076" y="856025"/>
                  </a:cubicBezTo>
                  <a:cubicBezTo>
                    <a:pt x="267800" y="857887"/>
                    <a:pt x="268730" y="859748"/>
                    <a:pt x="265938" y="863472"/>
                  </a:cubicBezTo>
                  <a:cubicBezTo>
                    <a:pt x="267800" y="866264"/>
                    <a:pt x="270592" y="868126"/>
                    <a:pt x="274314" y="864402"/>
                  </a:cubicBezTo>
                  <a:cubicBezTo>
                    <a:pt x="278037" y="858817"/>
                    <a:pt x="278969" y="859748"/>
                    <a:pt x="282691" y="866264"/>
                  </a:cubicBezTo>
                  <a:cubicBezTo>
                    <a:pt x="279899" y="867194"/>
                    <a:pt x="278037" y="867194"/>
                    <a:pt x="275246" y="868126"/>
                  </a:cubicBezTo>
                  <a:cubicBezTo>
                    <a:pt x="275246" y="870918"/>
                    <a:pt x="274314" y="873709"/>
                    <a:pt x="274314" y="876503"/>
                  </a:cubicBezTo>
                  <a:cubicBezTo>
                    <a:pt x="279899" y="879295"/>
                    <a:pt x="278969" y="884878"/>
                    <a:pt x="280831" y="890464"/>
                  </a:cubicBezTo>
                  <a:cubicBezTo>
                    <a:pt x="279899" y="891394"/>
                    <a:pt x="279899" y="893256"/>
                    <a:pt x="278969" y="894186"/>
                  </a:cubicBezTo>
                  <a:cubicBezTo>
                    <a:pt x="278969" y="897909"/>
                    <a:pt x="284553" y="900703"/>
                    <a:pt x="281761" y="905357"/>
                  </a:cubicBezTo>
                  <a:cubicBezTo>
                    <a:pt x="284553" y="909080"/>
                    <a:pt x="286415" y="911872"/>
                    <a:pt x="289206" y="914664"/>
                  </a:cubicBezTo>
                  <a:cubicBezTo>
                    <a:pt x="292000" y="914664"/>
                    <a:pt x="295722" y="915594"/>
                    <a:pt x="299445" y="916526"/>
                  </a:cubicBezTo>
                  <a:cubicBezTo>
                    <a:pt x="298515" y="918387"/>
                    <a:pt x="297584" y="919317"/>
                    <a:pt x="296654" y="921179"/>
                  </a:cubicBezTo>
                  <a:cubicBezTo>
                    <a:pt x="296654" y="923041"/>
                    <a:pt x="297584" y="923971"/>
                    <a:pt x="297584" y="924901"/>
                  </a:cubicBezTo>
                  <a:cubicBezTo>
                    <a:pt x="300377" y="924901"/>
                    <a:pt x="303169" y="925833"/>
                    <a:pt x="305961" y="926763"/>
                  </a:cubicBezTo>
                  <a:cubicBezTo>
                    <a:pt x="306891" y="923971"/>
                    <a:pt x="307823" y="923971"/>
                    <a:pt x="309684" y="925833"/>
                  </a:cubicBezTo>
                  <a:cubicBezTo>
                    <a:pt x="309684" y="927695"/>
                    <a:pt x="308753" y="928625"/>
                    <a:pt x="306891" y="929556"/>
                  </a:cubicBezTo>
                  <a:cubicBezTo>
                    <a:pt x="305961" y="931418"/>
                    <a:pt x="305961" y="933278"/>
                    <a:pt x="307823" y="934210"/>
                  </a:cubicBezTo>
                  <a:cubicBezTo>
                    <a:pt x="311546" y="935140"/>
                    <a:pt x="312476" y="937934"/>
                    <a:pt x="313406" y="940726"/>
                  </a:cubicBezTo>
                  <a:cubicBezTo>
                    <a:pt x="312476" y="944449"/>
                    <a:pt x="309684" y="945379"/>
                    <a:pt x="306891" y="946311"/>
                  </a:cubicBezTo>
                  <a:cubicBezTo>
                    <a:pt x="306891" y="948171"/>
                    <a:pt x="305961" y="949103"/>
                    <a:pt x="305031" y="950965"/>
                  </a:cubicBezTo>
                  <a:cubicBezTo>
                    <a:pt x="307823" y="954686"/>
                    <a:pt x="311546" y="956548"/>
                    <a:pt x="316200" y="958410"/>
                  </a:cubicBezTo>
                  <a:cubicBezTo>
                    <a:pt x="316200" y="957478"/>
                    <a:pt x="317130" y="957478"/>
                    <a:pt x="317130" y="956548"/>
                  </a:cubicBezTo>
                  <a:cubicBezTo>
                    <a:pt x="319922" y="950965"/>
                    <a:pt x="320854" y="945379"/>
                    <a:pt x="326437" y="940726"/>
                  </a:cubicBezTo>
                  <a:cubicBezTo>
                    <a:pt x="317130" y="939794"/>
                    <a:pt x="318992" y="929556"/>
                    <a:pt x="314338" y="924901"/>
                  </a:cubicBezTo>
                  <a:cubicBezTo>
                    <a:pt x="312476" y="923041"/>
                    <a:pt x="310615" y="921179"/>
                    <a:pt x="309684" y="918387"/>
                  </a:cubicBezTo>
                  <a:cubicBezTo>
                    <a:pt x="308753" y="915594"/>
                    <a:pt x="309684" y="911872"/>
                    <a:pt x="311546" y="909080"/>
                  </a:cubicBezTo>
                  <a:cubicBezTo>
                    <a:pt x="313406" y="908148"/>
                    <a:pt x="314338" y="907218"/>
                    <a:pt x="316200" y="907218"/>
                  </a:cubicBezTo>
                  <a:cubicBezTo>
                    <a:pt x="315268" y="904425"/>
                    <a:pt x="316200" y="901633"/>
                    <a:pt x="318062" y="899771"/>
                  </a:cubicBezTo>
                  <a:cubicBezTo>
                    <a:pt x="317130" y="898841"/>
                    <a:pt x="317130" y="897909"/>
                    <a:pt x="316200" y="896979"/>
                  </a:cubicBezTo>
                  <a:lnTo>
                    <a:pt x="316598" y="896780"/>
                  </a:lnTo>
                  <a:lnTo>
                    <a:pt x="317130" y="896979"/>
                  </a:lnTo>
                  <a:cubicBezTo>
                    <a:pt x="318062" y="896979"/>
                    <a:pt x="318062" y="896048"/>
                    <a:pt x="318062" y="896048"/>
                  </a:cubicBezTo>
                  <a:lnTo>
                    <a:pt x="316598" y="896780"/>
                  </a:lnTo>
                  <a:lnTo>
                    <a:pt x="309684" y="894186"/>
                  </a:lnTo>
                  <a:cubicBezTo>
                    <a:pt x="305961" y="893256"/>
                    <a:pt x="303169" y="892326"/>
                    <a:pt x="304099" y="887670"/>
                  </a:cubicBezTo>
                  <a:cubicBezTo>
                    <a:pt x="304099" y="886740"/>
                    <a:pt x="305031" y="886740"/>
                    <a:pt x="305031" y="885810"/>
                  </a:cubicBezTo>
                  <a:cubicBezTo>
                    <a:pt x="298515" y="883948"/>
                    <a:pt x="292930" y="881157"/>
                    <a:pt x="296654" y="872779"/>
                  </a:cubicBezTo>
                  <a:cubicBezTo>
                    <a:pt x="296654" y="872779"/>
                    <a:pt x="297584" y="871847"/>
                    <a:pt x="298515" y="871847"/>
                  </a:cubicBezTo>
                  <a:cubicBezTo>
                    <a:pt x="296654" y="869987"/>
                    <a:pt x="293860" y="869987"/>
                    <a:pt x="291068" y="870918"/>
                  </a:cubicBezTo>
                  <a:cubicBezTo>
                    <a:pt x="284553" y="871847"/>
                    <a:pt x="285485" y="868126"/>
                    <a:pt x="285485" y="864402"/>
                  </a:cubicBezTo>
                  <a:cubicBezTo>
                    <a:pt x="285485" y="862540"/>
                    <a:pt x="286415" y="860678"/>
                    <a:pt x="287346" y="859748"/>
                  </a:cubicBezTo>
                  <a:cubicBezTo>
                    <a:pt x="285485" y="858817"/>
                    <a:pt x="286415" y="856955"/>
                    <a:pt x="286415" y="855095"/>
                  </a:cubicBezTo>
                  <a:cubicBezTo>
                    <a:pt x="278969" y="851371"/>
                    <a:pt x="281761" y="842064"/>
                    <a:pt x="274314" y="838340"/>
                  </a:cubicBezTo>
                  <a:cubicBezTo>
                    <a:pt x="274314" y="837410"/>
                    <a:pt x="275246" y="836478"/>
                    <a:pt x="275246" y="835548"/>
                  </a:cubicBezTo>
                  <a:cubicBezTo>
                    <a:pt x="275246" y="834617"/>
                    <a:pt x="274314" y="833687"/>
                    <a:pt x="274314" y="832757"/>
                  </a:cubicBezTo>
                  <a:cubicBezTo>
                    <a:pt x="275246" y="832757"/>
                    <a:pt x="275246" y="833687"/>
                    <a:pt x="276175" y="833687"/>
                  </a:cubicBezTo>
                  <a:cubicBezTo>
                    <a:pt x="277107" y="832757"/>
                    <a:pt x="278037" y="831825"/>
                    <a:pt x="278969" y="830895"/>
                  </a:cubicBezTo>
                  <a:cubicBezTo>
                    <a:pt x="277107" y="830895"/>
                    <a:pt x="275246" y="829963"/>
                    <a:pt x="273384" y="829033"/>
                  </a:cubicBezTo>
                  <a:cubicBezTo>
                    <a:pt x="269660" y="824379"/>
                    <a:pt x="266868" y="820656"/>
                    <a:pt x="265938" y="815070"/>
                  </a:cubicBezTo>
                  <a:cubicBezTo>
                    <a:pt x="272454" y="817864"/>
                    <a:pt x="280831" y="818794"/>
                    <a:pt x="286415" y="823448"/>
                  </a:cubicBezTo>
                  <a:cubicBezTo>
                    <a:pt x="286415" y="822518"/>
                    <a:pt x="287346" y="822518"/>
                    <a:pt x="287346" y="822518"/>
                  </a:cubicBezTo>
                  <a:cubicBezTo>
                    <a:pt x="288276" y="822518"/>
                    <a:pt x="289206" y="822518"/>
                    <a:pt x="290138" y="822518"/>
                  </a:cubicBezTo>
                  <a:cubicBezTo>
                    <a:pt x="290138" y="821586"/>
                    <a:pt x="289206" y="820656"/>
                    <a:pt x="289206" y="818794"/>
                  </a:cubicBezTo>
                  <a:cubicBezTo>
                    <a:pt x="289206" y="818794"/>
                    <a:pt x="289206" y="817864"/>
                    <a:pt x="289206" y="816932"/>
                  </a:cubicBezTo>
                  <a:cubicBezTo>
                    <a:pt x="286415" y="816002"/>
                    <a:pt x="284553" y="815070"/>
                    <a:pt x="282691" y="812279"/>
                  </a:cubicBezTo>
                  <a:cubicBezTo>
                    <a:pt x="279899" y="813209"/>
                    <a:pt x="277107" y="813209"/>
                    <a:pt x="274314" y="812279"/>
                  </a:cubicBezTo>
                  <a:cubicBezTo>
                    <a:pt x="272454" y="811348"/>
                    <a:pt x="270592" y="811348"/>
                    <a:pt x="268730" y="810417"/>
                  </a:cubicBezTo>
                  <a:cubicBezTo>
                    <a:pt x="267800" y="810417"/>
                    <a:pt x="265938" y="811348"/>
                    <a:pt x="265007" y="811348"/>
                  </a:cubicBezTo>
                  <a:cubicBezTo>
                    <a:pt x="264076" y="811348"/>
                    <a:pt x="264076" y="810417"/>
                    <a:pt x="264076" y="809487"/>
                  </a:cubicBezTo>
                  <a:cubicBezTo>
                    <a:pt x="263145" y="809487"/>
                    <a:pt x="261285" y="808555"/>
                    <a:pt x="260353" y="808555"/>
                  </a:cubicBezTo>
                  <a:cubicBezTo>
                    <a:pt x="258491" y="808555"/>
                    <a:pt x="257561" y="807625"/>
                    <a:pt x="255699" y="806695"/>
                  </a:cubicBezTo>
                  <a:close/>
                  <a:moveTo>
                    <a:pt x="99330" y="806695"/>
                  </a:moveTo>
                  <a:cubicBezTo>
                    <a:pt x="99330" y="806695"/>
                    <a:pt x="99330" y="807625"/>
                    <a:pt x="100260" y="807625"/>
                  </a:cubicBezTo>
                  <a:cubicBezTo>
                    <a:pt x="100260" y="808555"/>
                    <a:pt x="101190" y="808555"/>
                    <a:pt x="101190" y="808555"/>
                  </a:cubicBezTo>
                  <a:cubicBezTo>
                    <a:pt x="100260" y="807625"/>
                    <a:pt x="99330" y="807625"/>
                    <a:pt x="99330" y="806695"/>
                  </a:cubicBezTo>
                  <a:close/>
                  <a:moveTo>
                    <a:pt x="257561" y="772256"/>
                  </a:moveTo>
                  <a:cubicBezTo>
                    <a:pt x="255699" y="772256"/>
                    <a:pt x="254769" y="773186"/>
                    <a:pt x="253837" y="773186"/>
                  </a:cubicBezTo>
                  <a:cubicBezTo>
                    <a:pt x="253837" y="777839"/>
                    <a:pt x="250116" y="777839"/>
                    <a:pt x="247322" y="778771"/>
                  </a:cubicBezTo>
                  <a:cubicBezTo>
                    <a:pt x="247322" y="779701"/>
                    <a:pt x="246392" y="781563"/>
                    <a:pt x="245460" y="782493"/>
                  </a:cubicBezTo>
                  <a:cubicBezTo>
                    <a:pt x="248254" y="781563"/>
                    <a:pt x="251046" y="781563"/>
                    <a:pt x="253837" y="781563"/>
                  </a:cubicBezTo>
                  <a:cubicBezTo>
                    <a:pt x="254769" y="781563"/>
                    <a:pt x="255699" y="782493"/>
                    <a:pt x="256629" y="782493"/>
                  </a:cubicBezTo>
                  <a:cubicBezTo>
                    <a:pt x="256629" y="778771"/>
                    <a:pt x="259423" y="777839"/>
                    <a:pt x="262215" y="777839"/>
                  </a:cubicBezTo>
                  <a:cubicBezTo>
                    <a:pt x="261285" y="777839"/>
                    <a:pt x="262215" y="776909"/>
                    <a:pt x="262215" y="775978"/>
                  </a:cubicBezTo>
                  <a:cubicBezTo>
                    <a:pt x="262215" y="775978"/>
                    <a:pt x="261285" y="775978"/>
                    <a:pt x="261285" y="775978"/>
                  </a:cubicBezTo>
                  <a:cubicBezTo>
                    <a:pt x="259423" y="775048"/>
                    <a:pt x="258491" y="774118"/>
                    <a:pt x="257561" y="772256"/>
                  </a:cubicBezTo>
                  <a:close/>
                  <a:moveTo>
                    <a:pt x="243600" y="733163"/>
                  </a:moveTo>
                  <a:cubicBezTo>
                    <a:pt x="242668" y="734093"/>
                    <a:pt x="242668" y="735025"/>
                    <a:pt x="241738" y="735955"/>
                  </a:cubicBezTo>
                  <a:cubicBezTo>
                    <a:pt x="241738" y="737817"/>
                    <a:pt x="241738" y="739679"/>
                    <a:pt x="241738" y="741540"/>
                  </a:cubicBezTo>
                  <a:cubicBezTo>
                    <a:pt x="237083" y="748056"/>
                    <a:pt x="231499" y="748986"/>
                    <a:pt x="224984" y="745262"/>
                  </a:cubicBezTo>
                  <a:cubicBezTo>
                    <a:pt x="224984" y="748056"/>
                    <a:pt x="224054" y="749918"/>
                    <a:pt x="222192" y="751778"/>
                  </a:cubicBezTo>
                  <a:cubicBezTo>
                    <a:pt x="222192" y="752709"/>
                    <a:pt x="221260" y="752709"/>
                    <a:pt x="220330" y="753640"/>
                  </a:cubicBezTo>
                  <a:cubicBezTo>
                    <a:pt x="220330" y="753640"/>
                    <a:pt x="220330" y="754571"/>
                    <a:pt x="220330" y="754571"/>
                  </a:cubicBezTo>
                  <a:cubicBezTo>
                    <a:pt x="221260" y="755501"/>
                    <a:pt x="221260" y="757363"/>
                    <a:pt x="222192" y="758293"/>
                  </a:cubicBezTo>
                  <a:cubicBezTo>
                    <a:pt x="224054" y="759225"/>
                    <a:pt x="224984" y="760155"/>
                    <a:pt x="226846" y="761087"/>
                  </a:cubicBezTo>
                  <a:cubicBezTo>
                    <a:pt x="227776" y="762017"/>
                    <a:pt x="227776" y="762949"/>
                    <a:pt x="228707" y="763879"/>
                  </a:cubicBezTo>
                  <a:cubicBezTo>
                    <a:pt x="231499" y="762949"/>
                    <a:pt x="229637" y="757363"/>
                    <a:pt x="236153" y="759225"/>
                  </a:cubicBezTo>
                  <a:cubicBezTo>
                    <a:pt x="239876" y="761087"/>
                    <a:pt x="244530" y="757363"/>
                    <a:pt x="249184" y="755501"/>
                  </a:cubicBezTo>
                  <a:cubicBezTo>
                    <a:pt x="249184" y="754571"/>
                    <a:pt x="248254" y="752709"/>
                    <a:pt x="248254" y="751778"/>
                  </a:cubicBezTo>
                  <a:cubicBezTo>
                    <a:pt x="245460" y="750848"/>
                    <a:pt x="245460" y="749918"/>
                    <a:pt x="247322" y="748056"/>
                  </a:cubicBezTo>
                  <a:cubicBezTo>
                    <a:pt x="246392" y="743400"/>
                    <a:pt x="244530" y="737817"/>
                    <a:pt x="243600" y="733163"/>
                  </a:cubicBezTo>
                  <a:close/>
                  <a:moveTo>
                    <a:pt x="239876" y="675454"/>
                  </a:moveTo>
                  <a:cubicBezTo>
                    <a:pt x="239876" y="676386"/>
                    <a:pt x="239876" y="676386"/>
                    <a:pt x="239876" y="677316"/>
                  </a:cubicBezTo>
                  <a:cubicBezTo>
                    <a:pt x="238945" y="679178"/>
                    <a:pt x="238015" y="680110"/>
                    <a:pt x="236153" y="681040"/>
                  </a:cubicBezTo>
                  <a:cubicBezTo>
                    <a:pt x="234291" y="681040"/>
                    <a:pt x="231499" y="681040"/>
                    <a:pt x="229637" y="680110"/>
                  </a:cubicBezTo>
                  <a:cubicBezTo>
                    <a:pt x="230569" y="682901"/>
                    <a:pt x="230569" y="685693"/>
                    <a:pt x="230569" y="688487"/>
                  </a:cubicBezTo>
                  <a:cubicBezTo>
                    <a:pt x="230569" y="692209"/>
                    <a:pt x="233361" y="692209"/>
                    <a:pt x="235223" y="691279"/>
                  </a:cubicBezTo>
                  <a:cubicBezTo>
                    <a:pt x="241738" y="686625"/>
                    <a:pt x="245460" y="690349"/>
                    <a:pt x="249184" y="695932"/>
                  </a:cubicBezTo>
                  <a:cubicBezTo>
                    <a:pt x="250116" y="698724"/>
                    <a:pt x="251046" y="700586"/>
                    <a:pt x="251976" y="703378"/>
                  </a:cubicBezTo>
                  <a:cubicBezTo>
                    <a:pt x="253837" y="702448"/>
                    <a:pt x="255699" y="702448"/>
                    <a:pt x="257561" y="701516"/>
                  </a:cubicBezTo>
                  <a:cubicBezTo>
                    <a:pt x="256629" y="700586"/>
                    <a:pt x="256629" y="700586"/>
                    <a:pt x="256629" y="699656"/>
                  </a:cubicBezTo>
                  <a:cubicBezTo>
                    <a:pt x="252907" y="690349"/>
                    <a:pt x="248254" y="681971"/>
                    <a:pt x="239876" y="675454"/>
                  </a:cubicBezTo>
                  <a:close/>
                  <a:moveTo>
                    <a:pt x="0" y="661018"/>
                  </a:moveTo>
                  <a:lnTo>
                    <a:pt x="4391" y="676386"/>
                  </a:lnTo>
                  <a:cubicBezTo>
                    <a:pt x="5322" y="678248"/>
                    <a:pt x="6253" y="681040"/>
                    <a:pt x="7182" y="682901"/>
                  </a:cubicBezTo>
                  <a:cubicBezTo>
                    <a:pt x="13698" y="686625"/>
                    <a:pt x="13698" y="694071"/>
                    <a:pt x="15560" y="700586"/>
                  </a:cubicBezTo>
                  <a:cubicBezTo>
                    <a:pt x="18352" y="701516"/>
                    <a:pt x="20213" y="704310"/>
                    <a:pt x="21145" y="707101"/>
                  </a:cubicBezTo>
                  <a:cubicBezTo>
                    <a:pt x="23937" y="714547"/>
                    <a:pt x="25799" y="721062"/>
                    <a:pt x="27661" y="728509"/>
                  </a:cubicBezTo>
                  <a:cubicBezTo>
                    <a:pt x="32314" y="730371"/>
                    <a:pt x="33244" y="735025"/>
                    <a:pt x="33244" y="739679"/>
                  </a:cubicBezTo>
                  <a:cubicBezTo>
                    <a:pt x="34176" y="742470"/>
                    <a:pt x="36038" y="746194"/>
                    <a:pt x="36968" y="749918"/>
                  </a:cubicBezTo>
                  <a:cubicBezTo>
                    <a:pt x="38830" y="753640"/>
                    <a:pt x="39760" y="756433"/>
                    <a:pt x="40691" y="760155"/>
                  </a:cubicBezTo>
                  <a:cubicBezTo>
                    <a:pt x="45345" y="765740"/>
                    <a:pt x="46275" y="772256"/>
                    <a:pt x="48137" y="778771"/>
                  </a:cubicBezTo>
                  <a:cubicBezTo>
                    <a:pt x="55582" y="780633"/>
                    <a:pt x="53722" y="787148"/>
                    <a:pt x="55582" y="792732"/>
                  </a:cubicBezTo>
                  <a:lnTo>
                    <a:pt x="56514" y="794594"/>
                  </a:lnTo>
                  <a:lnTo>
                    <a:pt x="56514" y="796456"/>
                  </a:lnTo>
                  <a:cubicBezTo>
                    <a:pt x="59306" y="802971"/>
                    <a:pt x="63030" y="810417"/>
                    <a:pt x="65821" y="817864"/>
                  </a:cubicBezTo>
                  <a:lnTo>
                    <a:pt x="66753" y="818794"/>
                  </a:lnTo>
                  <a:lnTo>
                    <a:pt x="66753" y="820656"/>
                  </a:lnTo>
                  <a:cubicBezTo>
                    <a:pt x="67683" y="823448"/>
                    <a:pt x="68615" y="825309"/>
                    <a:pt x="69545" y="828101"/>
                  </a:cubicBezTo>
                  <a:lnTo>
                    <a:pt x="70475" y="829963"/>
                  </a:lnTo>
                  <a:lnTo>
                    <a:pt x="70475" y="831825"/>
                  </a:lnTo>
                  <a:cubicBezTo>
                    <a:pt x="74199" y="833687"/>
                    <a:pt x="75129" y="835548"/>
                    <a:pt x="72337" y="839272"/>
                  </a:cubicBezTo>
                  <a:cubicBezTo>
                    <a:pt x="73269" y="840202"/>
                    <a:pt x="74199" y="841132"/>
                    <a:pt x="74199" y="842064"/>
                  </a:cubicBezTo>
                  <a:cubicBezTo>
                    <a:pt x="76991" y="843926"/>
                    <a:pt x="76991" y="844856"/>
                    <a:pt x="75129" y="847648"/>
                  </a:cubicBezTo>
                  <a:cubicBezTo>
                    <a:pt x="79784" y="850439"/>
                    <a:pt x="83506" y="854163"/>
                    <a:pt x="83506" y="860678"/>
                  </a:cubicBezTo>
                  <a:cubicBezTo>
                    <a:pt x="84438" y="862540"/>
                    <a:pt x="85368" y="865332"/>
                    <a:pt x="86300" y="867194"/>
                  </a:cubicBezTo>
                  <a:cubicBezTo>
                    <a:pt x="88160" y="871847"/>
                    <a:pt x="90021" y="876503"/>
                    <a:pt x="91883" y="881157"/>
                  </a:cubicBezTo>
                  <a:cubicBezTo>
                    <a:pt x="97469" y="889532"/>
                    <a:pt x="101190" y="899771"/>
                    <a:pt x="103052" y="910010"/>
                  </a:cubicBezTo>
                  <a:cubicBezTo>
                    <a:pt x="107706" y="911872"/>
                    <a:pt x="108638" y="916526"/>
                    <a:pt x="109568" y="920247"/>
                  </a:cubicBezTo>
                  <a:cubicBezTo>
                    <a:pt x="112360" y="925833"/>
                    <a:pt x="115153" y="932348"/>
                    <a:pt x="117945" y="937934"/>
                  </a:cubicBezTo>
                  <a:cubicBezTo>
                    <a:pt x="120737" y="941656"/>
                    <a:pt x="123530" y="946311"/>
                    <a:pt x="122599" y="951895"/>
                  </a:cubicBezTo>
                  <a:cubicBezTo>
                    <a:pt x="128184" y="956548"/>
                    <a:pt x="130046" y="963064"/>
                    <a:pt x="132838" y="969579"/>
                  </a:cubicBezTo>
                  <a:cubicBezTo>
                    <a:pt x="138421" y="983542"/>
                    <a:pt x="147730" y="996571"/>
                    <a:pt x="149592" y="1012395"/>
                  </a:cubicBezTo>
                  <a:cubicBezTo>
                    <a:pt x="157968" y="1027286"/>
                    <a:pt x="165415" y="1042179"/>
                    <a:pt x="170068" y="1058934"/>
                  </a:cubicBezTo>
                  <a:cubicBezTo>
                    <a:pt x="170998" y="1061725"/>
                    <a:pt x="171930" y="1063587"/>
                    <a:pt x="172860" y="1065449"/>
                  </a:cubicBezTo>
                  <a:cubicBezTo>
                    <a:pt x="180308" y="1073826"/>
                    <a:pt x="184029" y="1083134"/>
                    <a:pt x="186823" y="1094303"/>
                  </a:cubicBezTo>
                  <a:cubicBezTo>
                    <a:pt x="189615" y="1099888"/>
                    <a:pt x="193338" y="1105472"/>
                    <a:pt x="196130" y="1111057"/>
                  </a:cubicBezTo>
                  <a:cubicBezTo>
                    <a:pt x="198922" y="1113849"/>
                    <a:pt x="200784" y="1115711"/>
                    <a:pt x="197992" y="1119434"/>
                  </a:cubicBezTo>
                  <a:cubicBezTo>
                    <a:pt x="199852" y="1122226"/>
                    <a:pt x="200784" y="1124088"/>
                    <a:pt x="202646" y="1125950"/>
                  </a:cubicBezTo>
                  <a:cubicBezTo>
                    <a:pt x="202646" y="1127812"/>
                    <a:pt x="203576" y="1128742"/>
                    <a:pt x="203576" y="1130603"/>
                  </a:cubicBezTo>
                  <a:cubicBezTo>
                    <a:pt x="204507" y="1135257"/>
                    <a:pt x="206367" y="1139911"/>
                    <a:pt x="208229" y="1144564"/>
                  </a:cubicBezTo>
                  <a:cubicBezTo>
                    <a:pt x="216606" y="1154803"/>
                    <a:pt x="219398" y="1167834"/>
                    <a:pt x="224054" y="1179933"/>
                  </a:cubicBezTo>
                  <a:cubicBezTo>
                    <a:pt x="225914" y="1183657"/>
                    <a:pt x="226846" y="1186449"/>
                    <a:pt x="228707" y="1190172"/>
                  </a:cubicBezTo>
                  <a:cubicBezTo>
                    <a:pt x="237083" y="1194826"/>
                    <a:pt x="235223" y="1204133"/>
                    <a:pt x="238945" y="1210649"/>
                  </a:cubicBezTo>
                  <a:cubicBezTo>
                    <a:pt x="240807" y="1214372"/>
                    <a:pt x="242668" y="1219026"/>
                    <a:pt x="243600" y="1222750"/>
                  </a:cubicBezTo>
                  <a:cubicBezTo>
                    <a:pt x="244530" y="1225541"/>
                    <a:pt x="245460" y="1227403"/>
                    <a:pt x="246392" y="1229265"/>
                  </a:cubicBezTo>
                  <a:cubicBezTo>
                    <a:pt x="251046" y="1232057"/>
                    <a:pt x="249184" y="1236711"/>
                    <a:pt x="249184" y="1240434"/>
                  </a:cubicBezTo>
                  <a:cubicBezTo>
                    <a:pt x="260353" y="1247880"/>
                    <a:pt x="261285" y="1260911"/>
                    <a:pt x="265007" y="1272080"/>
                  </a:cubicBezTo>
                  <a:cubicBezTo>
                    <a:pt x="268730" y="1273941"/>
                    <a:pt x="268730" y="1278595"/>
                    <a:pt x="271522" y="1282319"/>
                  </a:cubicBezTo>
                  <a:cubicBezTo>
                    <a:pt x="278969" y="1287902"/>
                    <a:pt x="278969" y="1297211"/>
                    <a:pt x="280831" y="1304657"/>
                  </a:cubicBezTo>
                  <a:cubicBezTo>
                    <a:pt x="281761" y="1304657"/>
                    <a:pt x="282691" y="1305589"/>
                    <a:pt x="282691" y="1306518"/>
                  </a:cubicBezTo>
                  <a:cubicBezTo>
                    <a:pt x="289206" y="1312104"/>
                    <a:pt x="290138" y="1320480"/>
                    <a:pt x="292000" y="1328857"/>
                  </a:cubicBezTo>
                  <a:lnTo>
                    <a:pt x="292930" y="1330719"/>
                  </a:lnTo>
                  <a:lnTo>
                    <a:pt x="292930" y="1332580"/>
                  </a:lnTo>
                  <a:cubicBezTo>
                    <a:pt x="296654" y="1334442"/>
                    <a:pt x="298515" y="1338166"/>
                    <a:pt x="298515" y="1342819"/>
                  </a:cubicBezTo>
                  <a:lnTo>
                    <a:pt x="299445" y="1344681"/>
                  </a:lnTo>
                  <a:lnTo>
                    <a:pt x="299445" y="1346543"/>
                  </a:lnTo>
                  <a:cubicBezTo>
                    <a:pt x="303169" y="1350265"/>
                    <a:pt x="306891" y="1354919"/>
                    <a:pt x="306891" y="1360504"/>
                  </a:cubicBezTo>
                  <a:cubicBezTo>
                    <a:pt x="306891" y="1361434"/>
                    <a:pt x="307823" y="1363296"/>
                    <a:pt x="307823" y="1364226"/>
                  </a:cubicBezTo>
                  <a:cubicBezTo>
                    <a:pt x="310615" y="1368881"/>
                    <a:pt x="314338" y="1373535"/>
                    <a:pt x="312476" y="1379118"/>
                  </a:cubicBezTo>
                  <a:cubicBezTo>
                    <a:pt x="317130" y="1383774"/>
                    <a:pt x="318992" y="1390288"/>
                    <a:pt x="320854" y="1396803"/>
                  </a:cubicBezTo>
                  <a:cubicBezTo>
                    <a:pt x="326437" y="1403318"/>
                    <a:pt x="330161" y="1410766"/>
                    <a:pt x="327369" y="1419143"/>
                  </a:cubicBezTo>
                  <a:cubicBezTo>
                    <a:pt x="327369" y="1419143"/>
                    <a:pt x="326437" y="1419143"/>
                    <a:pt x="326437" y="1419143"/>
                  </a:cubicBezTo>
                  <a:cubicBezTo>
                    <a:pt x="326437" y="1419143"/>
                    <a:pt x="326437" y="1420073"/>
                    <a:pt x="326437" y="1420073"/>
                  </a:cubicBezTo>
                  <a:lnTo>
                    <a:pt x="327369" y="1420073"/>
                  </a:lnTo>
                  <a:lnTo>
                    <a:pt x="327369" y="1419143"/>
                  </a:lnTo>
                  <a:cubicBezTo>
                    <a:pt x="327369" y="1421005"/>
                    <a:pt x="328299" y="1423797"/>
                    <a:pt x="329231" y="1426588"/>
                  </a:cubicBezTo>
                  <a:cubicBezTo>
                    <a:pt x="331091" y="1434034"/>
                    <a:pt x="332953" y="1441481"/>
                    <a:pt x="334814" y="1448927"/>
                  </a:cubicBezTo>
                  <a:cubicBezTo>
                    <a:pt x="337608" y="1453580"/>
                    <a:pt x="335746" y="1458236"/>
                    <a:pt x="331091" y="1461957"/>
                  </a:cubicBezTo>
                  <a:cubicBezTo>
                    <a:pt x="320854" y="1470335"/>
                    <a:pt x="306891" y="1467543"/>
                    <a:pt x="301307" y="1455442"/>
                  </a:cubicBezTo>
                  <a:cubicBezTo>
                    <a:pt x="299445" y="1452650"/>
                    <a:pt x="300377" y="1449858"/>
                    <a:pt x="302237" y="1447996"/>
                  </a:cubicBezTo>
                  <a:cubicBezTo>
                    <a:pt x="301307" y="1447065"/>
                    <a:pt x="300377" y="1446135"/>
                    <a:pt x="300377" y="1445203"/>
                  </a:cubicBezTo>
                  <a:cubicBezTo>
                    <a:pt x="298515" y="1445203"/>
                    <a:pt x="295722" y="1446135"/>
                    <a:pt x="294792" y="1445203"/>
                  </a:cubicBezTo>
                  <a:cubicBezTo>
                    <a:pt x="287346" y="1432172"/>
                    <a:pt x="277107" y="1421935"/>
                    <a:pt x="272454" y="1407972"/>
                  </a:cubicBezTo>
                  <a:cubicBezTo>
                    <a:pt x="271522" y="1407972"/>
                    <a:pt x="271522" y="1406112"/>
                    <a:pt x="271522" y="1405180"/>
                  </a:cubicBezTo>
                  <a:cubicBezTo>
                    <a:pt x="269660" y="1404250"/>
                    <a:pt x="267800" y="1403318"/>
                    <a:pt x="266868" y="1401457"/>
                  </a:cubicBezTo>
                  <a:cubicBezTo>
                    <a:pt x="261285" y="1391219"/>
                    <a:pt x="254769" y="1380050"/>
                    <a:pt x="249184" y="1369811"/>
                  </a:cubicBezTo>
                  <a:cubicBezTo>
                    <a:pt x="248254" y="1367949"/>
                    <a:pt x="247322" y="1366088"/>
                    <a:pt x="247322" y="1364226"/>
                  </a:cubicBezTo>
                  <a:cubicBezTo>
                    <a:pt x="244530" y="1360504"/>
                    <a:pt x="241738" y="1357710"/>
                    <a:pt x="239876" y="1353988"/>
                  </a:cubicBezTo>
                  <a:cubicBezTo>
                    <a:pt x="237083" y="1347473"/>
                    <a:pt x="234291" y="1341888"/>
                    <a:pt x="229637" y="1337234"/>
                  </a:cubicBezTo>
                  <a:cubicBezTo>
                    <a:pt x="228707" y="1335372"/>
                    <a:pt x="228707" y="1333510"/>
                    <a:pt x="228707" y="1331649"/>
                  </a:cubicBezTo>
                  <a:cubicBezTo>
                    <a:pt x="227776" y="1328857"/>
                    <a:pt x="227776" y="1326995"/>
                    <a:pt x="226846" y="1324203"/>
                  </a:cubicBezTo>
                  <a:cubicBezTo>
                    <a:pt x="217538" y="1311172"/>
                    <a:pt x="209161" y="1297211"/>
                    <a:pt x="203576" y="1282319"/>
                  </a:cubicBezTo>
                  <a:cubicBezTo>
                    <a:pt x="198922" y="1272080"/>
                    <a:pt x="191476" y="1261842"/>
                    <a:pt x="187753" y="1250671"/>
                  </a:cubicBezTo>
                  <a:cubicBezTo>
                    <a:pt x="177514" y="1238572"/>
                    <a:pt x="169137" y="1225541"/>
                    <a:pt x="164483" y="1209719"/>
                  </a:cubicBezTo>
                  <a:cubicBezTo>
                    <a:pt x="159829" y="1206927"/>
                    <a:pt x="158899" y="1203203"/>
                    <a:pt x="157968" y="1198550"/>
                  </a:cubicBezTo>
                  <a:cubicBezTo>
                    <a:pt x="155176" y="1190172"/>
                    <a:pt x="150522" y="1182725"/>
                    <a:pt x="146799" y="1175280"/>
                  </a:cubicBezTo>
                  <a:cubicBezTo>
                    <a:pt x="143077" y="1171556"/>
                    <a:pt x="140283" y="1165972"/>
                    <a:pt x="140283" y="1160387"/>
                  </a:cubicBezTo>
                  <a:cubicBezTo>
                    <a:pt x="138421" y="1156665"/>
                    <a:pt x="133768" y="1154803"/>
                    <a:pt x="133768" y="1150150"/>
                  </a:cubicBezTo>
                  <a:cubicBezTo>
                    <a:pt x="133768" y="1149218"/>
                    <a:pt x="132838" y="1147356"/>
                    <a:pt x="132838" y="1146426"/>
                  </a:cubicBezTo>
                  <a:cubicBezTo>
                    <a:pt x="131906" y="1138979"/>
                    <a:pt x="123530" y="1134325"/>
                    <a:pt x="122599" y="1126880"/>
                  </a:cubicBezTo>
                  <a:cubicBezTo>
                    <a:pt x="116083" y="1124088"/>
                    <a:pt x="116083" y="1117573"/>
                    <a:pt x="115153" y="1111987"/>
                  </a:cubicBezTo>
                  <a:cubicBezTo>
                    <a:pt x="113291" y="1111057"/>
                    <a:pt x="113291" y="1109195"/>
                    <a:pt x="113291" y="1108264"/>
                  </a:cubicBezTo>
                  <a:cubicBezTo>
                    <a:pt x="108638" y="1106402"/>
                    <a:pt x="107706" y="1102680"/>
                    <a:pt x="106776" y="1098026"/>
                  </a:cubicBezTo>
                  <a:cubicBezTo>
                    <a:pt x="103052" y="1098026"/>
                    <a:pt x="102122" y="1095234"/>
                    <a:pt x="101190" y="1091511"/>
                  </a:cubicBezTo>
                  <a:cubicBezTo>
                    <a:pt x="98399" y="1088719"/>
                    <a:pt x="95607" y="1085925"/>
                    <a:pt x="95607" y="1081272"/>
                  </a:cubicBezTo>
                  <a:cubicBezTo>
                    <a:pt x="91883" y="1076618"/>
                    <a:pt x="94675" y="1071964"/>
                    <a:pt x="94675" y="1066379"/>
                  </a:cubicBezTo>
                  <a:cubicBezTo>
                    <a:pt x="92815" y="1065449"/>
                    <a:pt x="91883" y="1064517"/>
                    <a:pt x="90021" y="1063587"/>
                  </a:cubicBezTo>
                  <a:cubicBezTo>
                    <a:pt x="86300" y="1062657"/>
                    <a:pt x="86300" y="1058934"/>
                    <a:pt x="85368" y="1056142"/>
                  </a:cubicBezTo>
                  <a:cubicBezTo>
                    <a:pt x="85368" y="1055210"/>
                    <a:pt x="84438" y="1053348"/>
                    <a:pt x="84438" y="1052418"/>
                  </a:cubicBezTo>
                  <a:cubicBezTo>
                    <a:pt x="81646" y="1050556"/>
                    <a:pt x="79784" y="1048695"/>
                    <a:pt x="77922" y="1046833"/>
                  </a:cubicBezTo>
                  <a:cubicBezTo>
                    <a:pt x="72337" y="1044041"/>
                    <a:pt x="72337" y="1037525"/>
                    <a:pt x="71407" y="1031940"/>
                  </a:cubicBezTo>
                  <a:cubicBezTo>
                    <a:pt x="70475" y="1031010"/>
                    <a:pt x="69545" y="1030080"/>
                    <a:pt x="69545" y="1029148"/>
                  </a:cubicBezTo>
                  <a:cubicBezTo>
                    <a:pt x="61168" y="1019841"/>
                    <a:pt x="55582" y="1008672"/>
                    <a:pt x="50929" y="997503"/>
                  </a:cubicBezTo>
                  <a:cubicBezTo>
                    <a:pt x="47207" y="990056"/>
                    <a:pt x="43483" y="981680"/>
                    <a:pt x="39760" y="974233"/>
                  </a:cubicBezTo>
                  <a:lnTo>
                    <a:pt x="40425" y="973567"/>
                  </a:lnTo>
                  <a:lnTo>
                    <a:pt x="40691" y="974233"/>
                  </a:lnTo>
                  <a:cubicBezTo>
                    <a:pt x="40691" y="973303"/>
                    <a:pt x="41622" y="972371"/>
                    <a:pt x="41622" y="972371"/>
                  </a:cubicBezTo>
                  <a:lnTo>
                    <a:pt x="40425" y="973567"/>
                  </a:lnTo>
                  <a:lnTo>
                    <a:pt x="38830" y="969579"/>
                  </a:lnTo>
                  <a:cubicBezTo>
                    <a:pt x="37898" y="965855"/>
                    <a:pt x="36038" y="963064"/>
                    <a:pt x="34176" y="959340"/>
                  </a:cubicBezTo>
                  <a:cubicBezTo>
                    <a:pt x="33244" y="959340"/>
                    <a:pt x="32314" y="957478"/>
                    <a:pt x="32314" y="956548"/>
                  </a:cubicBezTo>
                  <a:cubicBezTo>
                    <a:pt x="29522" y="950033"/>
                    <a:pt x="26729" y="944449"/>
                    <a:pt x="23937" y="938864"/>
                  </a:cubicBezTo>
                  <a:cubicBezTo>
                    <a:pt x="17421" y="928625"/>
                    <a:pt x="14630" y="916526"/>
                    <a:pt x="6253" y="907218"/>
                  </a:cubicBezTo>
                  <a:lnTo>
                    <a:pt x="0" y="895755"/>
                  </a:lnTo>
                  <a:lnTo>
                    <a:pt x="0" y="817388"/>
                  </a:lnTo>
                  <a:lnTo>
                    <a:pt x="13698" y="841132"/>
                  </a:lnTo>
                  <a:cubicBezTo>
                    <a:pt x="16492" y="845786"/>
                    <a:pt x="18352" y="850439"/>
                    <a:pt x="21145" y="855095"/>
                  </a:cubicBezTo>
                  <a:cubicBezTo>
                    <a:pt x="21145" y="856025"/>
                    <a:pt x="22075" y="857887"/>
                    <a:pt x="22075" y="858817"/>
                  </a:cubicBezTo>
                  <a:cubicBezTo>
                    <a:pt x="26729" y="861610"/>
                    <a:pt x="28591" y="865332"/>
                    <a:pt x="25799" y="869987"/>
                  </a:cubicBezTo>
                  <a:cubicBezTo>
                    <a:pt x="25799" y="873709"/>
                    <a:pt x="26729" y="875571"/>
                    <a:pt x="31384" y="880225"/>
                  </a:cubicBezTo>
                  <a:cubicBezTo>
                    <a:pt x="32314" y="882087"/>
                    <a:pt x="33244" y="884878"/>
                    <a:pt x="34176" y="886740"/>
                  </a:cubicBezTo>
                  <a:cubicBezTo>
                    <a:pt x="39760" y="889532"/>
                    <a:pt x="43483" y="893256"/>
                    <a:pt x="41622" y="900703"/>
                  </a:cubicBezTo>
                  <a:cubicBezTo>
                    <a:pt x="49999" y="906287"/>
                    <a:pt x="53722" y="914664"/>
                    <a:pt x="51861" y="924901"/>
                  </a:cubicBezTo>
                  <a:cubicBezTo>
                    <a:pt x="58376" y="925833"/>
                    <a:pt x="58376" y="925833"/>
                    <a:pt x="61168" y="935140"/>
                  </a:cubicBezTo>
                  <a:cubicBezTo>
                    <a:pt x="63960" y="938864"/>
                    <a:pt x="65821" y="941656"/>
                    <a:pt x="68615" y="945379"/>
                  </a:cubicBezTo>
                  <a:cubicBezTo>
                    <a:pt x="72337" y="946311"/>
                    <a:pt x="72337" y="949103"/>
                    <a:pt x="74199" y="951895"/>
                  </a:cubicBezTo>
                  <a:cubicBezTo>
                    <a:pt x="74199" y="953756"/>
                    <a:pt x="73269" y="955618"/>
                    <a:pt x="72337" y="957478"/>
                  </a:cubicBezTo>
                  <a:cubicBezTo>
                    <a:pt x="73269" y="958410"/>
                    <a:pt x="74199" y="960272"/>
                    <a:pt x="76060" y="961202"/>
                  </a:cubicBezTo>
                  <a:cubicBezTo>
                    <a:pt x="82576" y="964926"/>
                    <a:pt x="80714" y="967717"/>
                    <a:pt x="76060" y="971441"/>
                  </a:cubicBezTo>
                  <a:cubicBezTo>
                    <a:pt x="76060" y="972371"/>
                    <a:pt x="76991" y="974233"/>
                    <a:pt x="76991" y="975164"/>
                  </a:cubicBezTo>
                  <a:cubicBezTo>
                    <a:pt x="86300" y="976095"/>
                    <a:pt x="88160" y="977956"/>
                    <a:pt x="88160" y="987264"/>
                  </a:cubicBezTo>
                  <a:cubicBezTo>
                    <a:pt x="92815" y="988195"/>
                    <a:pt x="93745" y="992849"/>
                    <a:pt x="94675" y="996571"/>
                  </a:cubicBezTo>
                  <a:cubicBezTo>
                    <a:pt x="95607" y="999365"/>
                    <a:pt x="96537" y="1003086"/>
                    <a:pt x="100260" y="1004948"/>
                  </a:cubicBezTo>
                  <a:cubicBezTo>
                    <a:pt x="103052" y="1005880"/>
                    <a:pt x="104914" y="1008672"/>
                    <a:pt x="105846" y="1011464"/>
                  </a:cubicBezTo>
                  <a:cubicBezTo>
                    <a:pt x="106776" y="1013325"/>
                    <a:pt x="106776" y="1014257"/>
                    <a:pt x="107706" y="1015187"/>
                  </a:cubicBezTo>
                  <a:cubicBezTo>
                    <a:pt x="110499" y="1009602"/>
                    <a:pt x="107706" y="1004948"/>
                    <a:pt x="106776" y="999365"/>
                  </a:cubicBezTo>
                  <a:cubicBezTo>
                    <a:pt x="105846" y="996571"/>
                    <a:pt x="105846" y="994709"/>
                    <a:pt x="104914" y="991917"/>
                  </a:cubicBezTo>
                  <a:cubicBezTo>
                    <a:pt x="103984" y="990987"/>
                    <a:pt x="103984" y="990056"/>
                    <a:pt x="103052" y="989125"/>
                  </a:cubicBezTo>
                  <a:cubicBezTo>
                    <a:pt x="98399" y="986334"/>
                    <a:pt x="98399" y="982610"/>
                    <a:pt x="97469" y="977956"/>
                  </a:cubicBezTo>
                  <a:cubicBezTo>
                    <a:pt x="96537" y="974233"/>
                    <a:pt x="94675" y="971441"/>
                    <a:pt x="93745" y="967717"/>
                  </a:cubicBezTo>
                  <a:cubicBezTo>
                    <a:pt x="90953" y="966787"/>
                    <a:pt x="90021" y="965855"/>
                    <a:pt x="91883" y="963064"/>
                  </a:cubicBezTo>
                  <a:cubicBezTo>
                    <a:pt x="91883" y="962132"/>
                    <a:pt x="90953" y="961202"/>
                    <a:pt x="90953" y="960272"/>
                  </a:cubicBezTo>
                  <a:cubicBezTo>
                    <a:pt x="86300" y="958410"/>
                    <a:pt x="86300" y="953756"/>
                    <a:pt x="85368" y="950033"/>
                  </a:cubicBezTo>
                  <a:cubicBezTo>
                    <a:pt x="79784" y="947241"/>
                    <a:pt x="78852" y="941656"/>
                    <a:pt x="78852" y="936072"/>
                  </a:cubicBezTo>
                  <a:cubicBezTo>
                    <a:pt x="76991" y="931418"/>
                    <a:pt x="76060" y="925833"/>
                    <a:pt x="70475" y="923041"/>
                  </a:cubicBezTo>
                  <a:cubicBezTo>
                    <a:pt x="70475" y="921179"/>
                    <a:pt x="69545" y="920247"/>
                    <a:pt x="69545" y="918387"/>
                  </a:cubicBezTo>
                  <a:cubicBezTo>
                    <a:pt x="64891" y="914664"/>
                    <a:pt x="63030" y="910010"/>
                    <a:pt x="62100" y="904425"/>
                  </a:cubicBezTo>
                  <a:cubicBezTo>
                    <a:pt x="58376" y="896979"/>
                    <a:pt x="55582" y="888602"/>
                    <a:pt x="51861" y="880225"/>
                  </a:cubicBezTo>
                  <a:cubicBezTo>
                    <a:pt x="50929" y="876503"/>
                    <a:pt x="49069" y="872779"/>
                    <a:pt x="48137" y="869056"/>
                  </a:cubicBezTo>
                  <a:cubicBezTo>
                    <a:pt x="42553" y="867194"/>
                    <a:pt x="42553" y="862540"/>
                    <a:pt x="41622" y="858817"/>
                  </a:cubicBezTo>
                  <a:cubicBezTo>
                    <a:pt x="41622" y="857887"/>
                    <a:pt x="40691" y="856025"/>
                    <a:pt x="40691" y="855095"/>
                  </a:cubicBezTo>
                  <a:cubicBezTo>
                    <a:pt x="33244" y="842994"/>
                    <a:pt x="24869" y="830895"/>
                    <a:pt x="23007" y="816002"/>
                  </a:cubicBezTo>
                  <a:cubicBezTo>
                    <a:pt x="21145" y="814140"/>
                    <a:pt x="20213" y="811348"/>
                    <a:pt x="19283" y="809487"/>
                  </a:cubicBezTo>
                  <a:cubicBezTo>
                    <a:pt x="15560" y="802971"/>
                    <a:pt x="11838" y="796456"/>
                    <a:pt x="10906" y="788079"/>
                  </a:cubicBezTo>
                  <a:cubicBezTo>
                    <a:pt x="10906" y="787148"/>
                    <a:pt x="9976" y="785287"/>
                    <a:pt x="9976" y="784355"/>
                  </a:cubicBezTo>
                  <a:lnTo>
                    <a:pt x="0" y="762740"/>
                  </a:lnTo>
                  <a:close/>
                  <a:moveTo>
                    <a:pt x="60238" y="652186"/>
                  </a:moveTo>
                  <a:cubicBezTo>
                    <a:pt x="61168" y="655910"/>
                    <a:pt x="60238" y="658701"/>
                    <a:pt x="59306" y="662425"/>
                  </a:cubicBezTo>
                  <a:cubicBezTo>
                    <a:pt x="60238" y="663355"/>
                    <a:pt x="62100" y="663355"/>
                    <a:pt x="63030" y="663355"/>
                  </a:cubicBezTo>
                  <a:cubicBezTo>
                    <a:pt x="63030" y="665217"/>
                    <a:pt x="61168" y="665217"/>
                    <a:pt x="59306" y="666147"/>
                  </a:cubicBezTo>
                  <a:cubicBezTo>
                    <a:pt x="59306" y="668009"/>
                    <a:pt x="60238" y="668939"/>
                    <a:pt x="60238" y="669871"/>
                  </a:cubicBezTo>
                  <a:cubicBezTo>
                    <a:pt x="62100" y="670801"/>
                    <a:pt x="63030" y="671732"/>
                    <a:pt x="64891" y="672662"/>
                  </a:cubicBezTo>
                  <a:cubicBezTo>
                    <a:pt x="69545" y="671732"/>
                    <a:pt x="72337" y="668939"/>
                    <a:pt x="75129" y="666147"/>
                  </a:cubicBezTo>
                  <a:cubicBezTo>
                    <a:pt x="74199" y="665217"/>
                    <a:pt x="74199" y="663355"/>
                    <a:pt x="74199" y="662425"/>
                  </a:cubicBezTo>
                  <a:cubicBezTo>
                    <a:pt x="72337" y="661493"/>
                    <a:pt x="71407" y="660563"/>
                    <a:pt x="73269" y="658701"/>
                  </a:cubicBezTo>
                  <a:cubicBezTo>
                    <a:pt x="73269" y="656840"/>
                    <a:pt x="72337" y="655910"/>
                    <a:pt x="72337" y="654978"/>
                  </a:cubicBezTo>
                  <a:cubicBezTo>
                    <a:pt x="67683" y="655910"/>
                    <a:pt x="63960" y="654048"/>
                    <a:pt x="60238" y="652186"/>
                  </a:cubicBezTo>
                  <a:close/>
                  <a:moveTo>
                    <a:pt x="18352" y="599132"/>
                  </a:moveTo>
                  <a:cubicBezTo>
                    <a:pt x="17421" y="600062"/>
                    <a:pt x="15560" y="600062"/>
                    <a:pt x="13698" y="600062"/>
                  </a:cubicBezTo>
                  <a:cubicBezTo>
                    <a:pt x="13698" y="600062"/>
                    <a:pt x="12768" y="600062"/>
                    <a:pt x="12768" y="600062"/>
                  </a:cubicBezTo>
                  <a:cubicBezTo>
                    <a:pt x="12768" y="600993"/>
                    <a:pt x="11838" y="602854"/>
                    <a:pt x="10906" y="603786"/>
                  </a:cubicBezTo>
                  <a:cubicBezTo>
                    <a:pt x="13698" y="603786"/>
                    <a:pt x="14630" y="604716"/>
                    <a:pt x="15560" y="606578"/>
                  </a:cubicBezTo>
                  <a:cubicBezTo>
                    <a:pt x="17421" y="606578"/>
                    <a:pt x="18352" y="606578"/>
                    <a:pt x="18352" y="606578"/>
                  </a:cubicBezTo>
                  <a:cubicBezTo>
                    <a:pt x="17421" y="603786"/>
                    <a:pt x="17421" y="601924"/>
                    <a:pt x="18352" y="599132"/>
                  </a:cubicBezTo>
                  <a:close/>
                  <a:moveTo>
                    <a:pt x="180308" y="593547"/>
                  </a:moveTo>
                  <a:cubicBezTo>
                    <a:pt x="180308" y="596339"/>
                    <a:pt x="178446" y="598201"/>
                    <a:pt x="175654" y="599132"/>
                  </a:cubicBezTo>
                  <a:cubicBezTo>
                    <a:pt x="174722" y="598201"/>
                    <a:pt x="174722" y="598201"/>
                    <a:pt x="173792" y="598201"/>
                  </a:cubicBezTo>
                  <a:cubicBezTo>
                    <a:pt x="173792" y="599132"/>
                    <a:pt x="172860" y="599132"/>
                    <a:pt x="172860" y="600062"/>
                  </a:cubicBezTo>
                  <a:cubicBezTo>
                    <a:pt x="173792" y="601924"/>
                    <a:pt x="174722" y="603786"/>
                    <a:pt x="173792" y="603786"/>
                  </a:cubicBezTo>
                  <a:cubicBezTo>
                    <a:pt x="173792" y="606578"/>
                    <a:pt x="173792" y="609370"/>
                    <a:pt x="177514" y="610302"/>
                  </a:cubicBezTo>
                  <a:cubicBezTo>
                    <a:pt x="177514" y="609370"/>
                    <a:pt x="177514" y="609370"/>
                    <a:pt x="177514" y="609370"/>
                  </a:cubicBezTo>
                  <a:cubicBezTo>
                    <a:pt x="175654" y="607508"/>
                    <a:pt x="175654" y="606578"/>
                    <a:pt x="178446" y="605648"/>
                  </a:cubicBezTo>
                  <a:cubicBezTo>
                    <a:pt x="181237" y="604716"/>
                    <a:pt x="183099" y="605648"/>
                    <a:pt x="184961" y="607508"/>
                  </a:cubicBezTo>
                  <a:cubicBezTo>
                    <a:pt x="185891" y="607508"/>
                    <a:pt x="185891" y="607508"/>
                    <a:pt x="185891" y="607508"/>
                  </a:cubicBezTo>
                  <a:cubicBezTo>
                    <a:pt x="188683" y="606578"/>
                    <a:pt x="190545" y="607508"/>
                    <a:pt x="192407" y="608440"/>
                  </a:cubicBezTo>
                  <a:cubicBezTo>
                    <a:pt x="192407" y="609370"/>
                    <a:pt x="193338" y="609370"/>
                    <a:pt x="194268" y="610302"/>
                  </a:cubicBezTo>
                  <a:cubicBezTo>
                    <a:pt x="194268" y="610302"/>
                    <a:pt x="195198" y="610302"/>
                    <a:pt x="195198" y="610302"/>
                  </a:cubicBezTo>
                  <a:cubicBezTo>
                    <a:pt x="195198" y="608440"/>
                    <a:pt x="195198" y="607508"/>
                    <a:pt x="195198" y="606578"/>
                  </a:cubicBezTo>
                  <a:cubicBezTo>
                    <a:pt x="196130" y="605648"/>
                    <a:pt x="197060" y="605648"/>
                    <a:pt x="197060" y="604716"/>
                  </a:cubicBezTo>
                  <a:cubicBezTo>
                    <a:pt x="197060" y="604716"/>
                    <a:pt x="197060" y="603786"/>
                    <a:pt x="197060" y="603786"/>
                  </a:cubicBezTo>
                  <a:cubicBezTo>
                    <a:pt x="197060" y="603786"/>
                    <a:pt x="196130" y="603786"/>
                    <a:pt x="195198" y="603786"/>
                  </a:cubicBezTo>
                  <a:cubicBezTo>
                    <a:pt x="193338" y="601924"/>
                    <a:pt x="190545" y="600062"/>
                    <a:pt x="189615" y="597271"/>
                  </a:cubicBezTo>
                  <a:cubicBezTo>
                    <a:pt x="189615" y="597271"/>
                    <a:pt x="189615" y="596339"/>
                    <a:pt x="189615" y="596339"/>
                  </a:cubicBezTo>
                  <a:cubicBezTo>
                    <a:pt x="187753" y="596339"/>
                    <a:pt x="185891" y="596339"/>
                    <a:pt x="180308" y="593547"/>
                  </a:cubicBezTo>
                  <a:close/>
                  <a:moveTo>
                    <a:pt x="57444" y="580516"/>
                  </a:moveTo>
                  <a:cubicBezTo>
                    <a:pt x="51861" y="581448"/>
                    <a:pt x="52790" y="582378"/>
                    <a:pt x="54652" y="588893"/>
                  </a:cubicBezTo>
                  <a:cubicBezTo>
                    <a:pt x="55582" y="587963"/>
                    <a:pt x="56514" y="587032"/>
                    <a:pt x="57444" y="586102"/>
                  </a:cubicBezTo>
                  <a:cubicBezTo>
                    <a:pt x="59306" y="585170"/>
                    <a:pt x="61168" y="585170"/>
                    <a:pt x="63030" y="584240"/>
                  </a:cubicBezTo>
                  <a:cubicBezTo>
                    <a:pt x="62100" y="583310"/>
                    <a:pt x="61168" y="582378"/>
                    <a:pt x="60238" y="582378"/>
                  </a:cubicBezTo>
                  <a:cubicBezTo>
                    <a:pt x="59306" y="581448"/>
                    <a:pt x="58376" y="581448"/>
                    <a:pt x="57444" y="580516"/>
                  </a:cubicBezTo>
                  <a:close/>
                  <a:moveTo>
                    <a:pt x="39760" y="580516"/>
                  </a:moveTo>
                  <a:cubicBezTo>
                    <a:pt x="35106" y="581448"/>
                    <a:pt x="29522" y="583310"/>
                    <a:pt x="24869" y="584240"/>
                  </a:cubicBezTo>
                  <a:cubicBezTo>
                    <a:pt x="22075" y="587963"/>
                    <a:pt x="25799" y="591685"/>
                    <a:pt x="26729" y="595409"/>
                  </a:cubicBezTo>
                  <a:cubicBezTo>
                    <a:pt x="26729" y="595409"/>
                    <a:pt x="27661" y="595409"/>
                    <a:pt x="28591" y="595409"/>
                  </a:cubicBezTo>
                  <a:cubicBezTo>
                    <a:pt x="30452" y="595409"/>
                    <a:pt x="32314" y="596339"/>
                    <a:pt x="33244" y="598201"/>
                  </a:cubicBezTo>
                  <a:cubicBezTo>
                    <a:pt x="35106" y="596339"/>
                    <a:pt x="36968" y="594477"/>
                    <a:pt x="39760" y="593547"/>
                  </a:cubicBezTo>
                  <a:cubicBezTo>
                    <a:pt x="39760" y="593547"/>
                    <a:pt x="40691" y="593547"/>
                    <a:pt x="41622" y="593547"/>
                  </a:cubicBezTo>
                  <a:cubicBezTo>
                    <a:pt x="41622" y="592617"/>
                    <a:pt x="42553" y="591685"/>
                    <a:pt x="42553" y="590755"/>
                  </a:cubicBezTo>
                  <a:cubicBezTo>
                    <a:pt x="41622" y="587963"/>
                    <a:pt x="40691" y="584240"/>
                    <a:pt x="39760" y="580516"/>
                  </a:cubicBezTo>
                  <a:close/>
                  <a:moveTo>
                    <a:pt x="9976" y="506054"/>
                  </a:moveTo>
                  <a:cubicBezTo>
                    <a:pt x="6253" y="510708"/>
                    <a:pt x="5322" y="514432"/>
                    <a:pt x="8114" y="520015"/>
                  </a:cubicBezTo>
                  <a:cubicBezTo>
                    <a:pt x="9044" y="521877"/>
                    <a:pt x="9044" y="523739"/>
                    <a:pt x="9044" y="524669"/>
                  </a:cubicBezTo>
                  <a:cubicBezTo>
                    <a:pt x="10906" y="522809"/>
                    <a:pt x="12768" y="520015"/>
                    <a:pt x="13698" y="516294"/>
                  </a:cubicBezTo>
                  <a:cubicBezTo>
                    <a:pt x="13698" y="515362"/>
                    <a:pt x="14630" y="515362"/>
                    <a:pt x="15560" y="514432"/>
                  </a:cubicBezTo>
                  <a:cubicBezTo>
                    <a:pt x="15560" y="513502"/>
                    <a:pt x="14630" y="512570"/>
                    <a:pt x="14630" y="511640"/>
                  </a:cubicBezTo>
                  <a:cubicBezTo>
                    <a:pt x="11838" y="510708"/>
                    <a:pt x="10906" y="508848"/>
                    <a:pt x="9976" y="506054"/>
                  </a:cubicBezTo>
                  <a:close/>
                  <a:moveTo>
                    <a:pt x="145868" y="499539"/>
                  </a:moveTo>
                  <a:cubicBezTo>
                    <a:pt x="144937" y="501401"/>
                    <a:pt x="144007" y="502331"/>
                    <a:pt x="143077" y="504193"/>
                  </a:cubicBezTo>
                  <a:cubicBezTo>
                    <a:pt x="144007" y="505124"/>
                    <a:pt x="144007" y="506986"/>
                    <a:pt x="144007" y="507916"/>
                  </a:cubicBezTo>
                  <a:cubicBezTo>
                    <a:pt x="142145" y="512570"/>
                    <a:pt x="137491" y="513502"/>
                    <a:pt x="133768" y="514432"/>
                  </a:cubicBezTo>
                  <a:cubicBezTo>
                    <a:pt x="130976" y="518155"/>
                    <a:pt x="130976" y="520015"/>
                    <a:pt x="134699" y="521877"/>
                  </a:cubicBezTo>
                  <a:cubicBezTo>
                    <a:pt x="138421" y="523739"/>
                    <a:pt x="137491" y="525601"/>
                    <a:pt x="137491" y="528393"/>
                  </a:cubicBezTo>
                  <a:cubicBezTo>
                    <a:pt x="140283" y="530254"/>
                    <a:pt x="132838" y="537702"/>
                    <a:pt x="142145" y="538632"/>
                  </a:cubicBezTo>
                  <a:cubicBezTo>
                    <a:pt x="146799" y="539562"/>
                    <a:pt x="144007" y="545147"/>
                    <a:pt x="139353" y="547009"/>
                  </a:cubicBezTo>
                  <a:cubicBezTo>
                    <a:pt x="138421" y="547009"/>
                    <a:pt x="138421" y="547009"/>
                    <a:pt x="138421" y="547009"/>
                  </a:cubicBezTo>
                  <a:cubicBezTo>
                    <a:pt x="140283" y="549801"/>
                    <a:pt x="143077" y="551663"/>
                    <a:pt x="143077" y="555386"/>
                  </a:cubicBezTo>
                  <a:cubicBezTo>
                    <a:pt x="144007" y="556316"/>
                    <a:pt x="144007" y="557246"/>
                    <a:pt x="144007" y="558178"/>
                  </a:cubicBezTo>
                  <a:cubicBezTo>
                    <a:pt x="144937" y="563762"/>
                    <a:pt x="144937" y="570277"/>
                    <a:pt x="149592" y="575863"/>
                  </a:cubicBezTo>
                  <a:cubicBezTo>
                    <a:pt x="152384" y="577724"/>
                    <a:pt x="154246" y="579586"/>
                    <a:pt x="155176" y="582378"/>
                  </a:cubicBezTo>
                  <a:cubicBezTo>
                    <a:pt x="157968" y="584240"/>
                    <a:pt x="158899" y="586102"/>
                    <a:pt x="158899" y="588893"/>
                  </a:cubicBezTo>
                  <a:cubicBezTo>
                    <a:pt x="165415" y="582378"/>
                    <a:pt x="172860" y="587963"/>
                    <a:pt x="180308" y="589823"/>
                  </a:cubicBezTo>
                  <a:cubicBezTo>
                    <a:pt x="181237" y="590755"/>
                    <a:pt x="182168" y="591685"/>
                    <a:pt x="183099" y="592617"/>
                  </a:cubicBezTo>
                  <a:cubicBezTo>
                    <a:pt x="184961" y="592617"/>
                    <a:pt x="187753" y="593547"/>
                    <a:pt x="189615" y="593547"/>
                  </a:cubicBezTo>
                  <a:cubicBezTo>
                    <a:pt x="189615" y="592617"/>
                    <a:pt x="189615" y="592617"/>
                    <a:pt x="189615" y="592617"/>
                  </a:cubicBezTo>
                  <a:cubicBezTo>
                    <a:pt x="188683" y="588893"/>
                    <a:pt x="186823" y="585170"/>
                    <a:pt x="190545" y="581448"/>
                  </a:cubicBezTo>
                  <a:cubicBezTo>
                    <a:pt x="192407" y="582378"/>
                    <a:pt x="193338" y="584240"/>
                    <a:pt x="195198" y="586102"/>
                  </a:cubicBezTo>
                  <a:cubicBezTo>
                    <a:pt x="195198" y="585170"/>
                    <a:pt x="196130" y="585170"/>
                    <a:pt x="196130" y="585170"/>
                  </a:cubicBezTo>
                  <a:cubicBezTo>
                    <a:pt x="197060" y="585170"/>
                    <a:pt x="198922" y="585170"/>
                    <a:pt x="199852" y="585170"/>
                  </a:cubicBezTo>
                  <a:cubicBezTo>
                    <a:pt x="198922" y="584240"/>
                    <a:pt x="198922" y="583310"/>
                    <a:pt x="198922" y="582378"/>
                  </a:cubicBezTo>
                  <a:cubicBezTo>
                    <a:pt x="199852" y="581448"/>
                    <a:pt x="199852" y="580516"/>
                    <a:pt x="200784" y="579586"/>
                  </a:cubicBezTo>
                  <a:cubicBezTo>
                    <a:pt x="199852" y="577724"/>
                    <a:pt x="199852" y="576794"/>
                    <a:pt x="199852" y="574932"/>
                  </a:cubicBezTo>
                  <a:cubicBezTo>
                    <a:pt x="199852" y="574932"/>
                    <a:pt x="199852" y="574001"/>
                    <a:pt x="199852" y="574001"/>
                  </a:cubicBezTo>
                  <a:cubicBezTo>
                    <a:pt x="197992" y="572139"/>
                    <a:pt x="197060" y="570277"/>
                    <a:pt x="196130" y="568417"/>
                  </a:cubicBezTo>
                  <a:cubicBezTo>
                    <a:pt x="195198" y="567485"/>
                    <a:pt x="194268" y="566555"/>
                    <a:pt x="193338" y="565623"/>
                  </a:cubicBezTo>
                  <a:cubicBezTo>
                    <a:pt x="192407" y="562832"/>
                    <a:pt x="192407" y="559108"/>
                    <a:pt x="192407" y="556316"/>
                  </a:cubicBezTo>
                  <a:cubicBezTo>
                    <a:pt x="188683" y="557246"/>
                    <a:pt x="187753" y="560040"/>
                    <a:pt x="186823" y="563762"/>
                  </a:cubicBezTo>
                  <a:cubicBezTo>
                    <a:pt x="185891" y="569347"/>
                    <a:pt x="184029" y="570277"/>
                    <a:pt x="179376" y="566555"/>
                  </a:cubicBezTo>
                  <a:cubicBezTo>
                    <a:pt x="177514" y="564693"/>
                    <a:pt x="175654" y="562832"/>
                    <a:pt x="173792" y="560970"/>
                  </a:cubicBezTo>
                  <a:cubicBezTo>
                    <a:pt x="170068" y="560040"/>
                    <a:pt x="169137" y="557246"/>
                    <a:pt x="168207" y="554454"/>
                  </a:cubicBezTo>
                  <a:cubicBezTo>
                    <a:pt x="167277" y="552593"/>
                    <a:pt x="167277" y="551663"/>
                    <a:pt x="167277" y="550733"/>
                  </a:cubicBezTo>
                  <a:cubicBezTo>
                    <a:pt x="167277" y="547939"/>
                    <a:pt x="166345" y="546079"/>
                    <a:pt x="165415" y="543285"/>
                  </a:cubicBezTo>
                  <a:cubicBezTo>
                    <a:pt x="162621" y="542355"/>
                    <a:pt x="158899" y="540493"/>
                    <a:pt x="164483" y="537702"/>
                  </a:cubicBezTo>
                  <a:cubicBezTo>
                    <a:pt x="168207" y="536770"/>
                    <a:pt x="171930" y="535840"/>
                    <a:pt x="175654" y="536770"/>
                  </a:cubicBezTo>
                  <a:cubicBezTo>
                    <a:pt x="179376" y="537702"/>
                    <a:pt x="183099" y="538632"/>
                    <a:pt x="186823" y="537702"/>
                  </a:cubicBezTo>
                  <a:cubicBezTo>
                    <a:pt x="185891" y="536770"/>
                    <a:pt x="184961" y="535840"/>
                    <a:pt x="184961" y="534908"/>
                  </a:cubicBezTo>
                  <a:cubicBezTo>
                    <a:pt x="184029" y="532116"/>
                    <a:pt x="184961" y="529324"/>
                    <a:pt x="184029" y="526531"/>
                  </a:cubicBezTo>
                  <a:cubicBezTo>
                    <a:pt x="184029" y="525601"/>
                    <a:pt x="183099" y="525601"/>
                    <a:pt x="182168" y="527463"/>
                  </a:cubicBezTo>
                  <a:cubicBezTo>
                    <a:pt x="175654" y="531186"/>
                    <a:pt x="168207" y="531186"/>
                    <a:pt x="160761" y="530254"/>
                  </a:cubicBezTo>
                  <a:cubicBezTo>
                    <a:pt x="157968" y="531186"/>
                    <a:pt x="156107" y="531186"/>
                    <a:pt x="153314" y="532116"/>
                  </a:cubicBezTo>
                  <a:cubicBezTo>
                    <a:pt x="153314" y="533978"/>
                    <a:pt x="154246" y="534908"/>
                    <a:pt x="154246" y="536770"/>
                  </a:cubicBezTo>
                  <a:cubicBezTo>
                    <a:pt x="154246" y="538632"/>
                    <a:pt x="153314" y="538632"/>
                    <a:pt x="152384" y="538632"/>
                  </a:cubicBezTo>
                  <a:cubicBezTo>
                    <a:pt x="152384" y="538632"/>
                    <a:pt x="151452" y="537702"/>
                    <a:pt x="151452" y="537702"/>
                  </a:cubicBezTo>
                  <a:cubicBezTo>
                    <a:pt x="149592" y="533978"/>
                    <a:pt x="147730" y="530254"/>
                    <a:pt x="145868" y="526531"/>
                  </a:cubicBezTo>
                  <a:cubicBezTo>
                    <a:pt x="149592" y="520015"/>
                    <a:pt x="155176" y="516294"/>
                    <a:pt x="156107" y="508848"/>
                  </a:cubicBezTo>
                  <a:cubicBezTo>
                    <a:pt x="152384" y="507916"/>
                    <a:pt x="151452" y="505124"/>
                    <a:pt x="150522" y="502331"/>
                  </a:cubicBezTo>
                  <a:cubicBezTo>
                    <a:pt x="148660" y="501401"/>
                    <a:pt x="147730" y="500471"/>
                    <a:pt x="145868" y="499539"/>
                  </a:cubicBezTo>
                  <a:close/>
                  <a:moveTo>
                    <a:pt x="116083" y="451139"/>
                  </a:moveTo>
                  <a:lnTo>
                    <a:pt x="116361" y="452466"/>
                  </a:lnTo>
                  <a:lnTo>
                    <a:pt x="115653" y="452643"/>
                  </a:lnTo>
                  <a:close/>
                  <a:moveTo>
                    <a:pt x="143077" y="446485"/>
                  </a:moveTo>
                  <a:cubicBezTo>
                    <a:pt x="141215" y="446485"/>
                    <a:pt x="139353" y="447415"/>
                    <a:pt x="135629" y="449277"/>
                  </a:cubicBezTo>
                  <a:cubicBezTo>
                    <a:pt x="138421" y="453001"/>
                    <a:pt x="141215" y="455793"/>
                    <a:pt x="142145" y="460446"/>
                  </a:cubicBezTo>
                  <a:cubicBezTo>
                    <a:pt x="143077" y="466032"/>
                    <a:pt x="147730" y="467894"/>
                    <a:pt x="151452" y="471615"/>
                  </a:cubicBezTo>
                  <a:cubicBezTo>
                    <a:pt x="154246" y="474409"/>
                    <a:pt x="150522" y="480924"/>
                    <a:pt x="155176" y="483716"/>
                  </a:cubicBezTo>
                  <a:cubicBezTo>
                    <a:pt x="156107" y="484646"/>
                    <a:pt x="156107" y="484646"/>
                    <a:pt x="157038" y="485578"/>
                  </a:cubicBezTo>
                  <a:cubicBezTo>
                    <a:pt x="157038" y="484646"/>
                    <a:pt x="157038" y="484646"/>
                    <a:pt x="157038" y="484646"/>
                  </a:cubicBezTo>
                  <a:cubicBezTo>
                    <a:pt x="158899" y="483716"/>
                    <a:pt x="159829" y="482785"/>
                    <a:pt x="161691" y="481855"/>
                  </a:cubicBezTo>
                  <a:cubicBezTo>
                    <a:pt x="162621" y="480924"/>
                    <a:pt x="163553" y="480924"/>
                    <a:pt x="164483" y="480924"/>
                  </a:cubicBezTo>
                  <a:cubicBezTo>
                    <a:pt x="165415" y="480924"/>
                    <a:pt x="166345" y="479993"/>
                    <a:pt x="167277" y="479993"/>
                  </a:cubicBezTo>
                  <a:cubicBezTo>
                    <a:pt x="167277" y="479063"/>
                    <a:pt x="167277" y="478131"/>
                    <a:pt x="166345" y="477201"/>
                  </a:cubicBezTo>
                  <a:cubicBezTo>
                    <a:pt x="159829" y="475339"/>
                    <a:pt x="158899" y="475339"/>
                    <a:pt x="160761" y="466962"/>
                  </a:cubicBezTo>
                  <a:cubicBezTo>
                    <a:pt x="159829" y="466032"/>
                    <a:pt x="158899" y="466032"/>
                    <a:pt x="157968" y="465100"/>
                  </a:cubicBezTo>
                  <a:cubicBezTo>
                    <a:pt x="155176" y="457655"/>
                    <a:pt x="143077" y="456723"/>
                    <a:pt x="143077" y="446485"/>
                  </a:cubicBezTo>
                  <a:close/>
                  <a:moveTo>
                    <a:pt x="93745" y="435316"/>
                  </a:moveTo>
                  <a:cubicBezTo>
                    <a:pt x="93745" y="437178"/>
                    <a:pt x="92815" y="439038"/>
                    <a:pt x="91883" y="439970"/>
                  </a:cubicBezTo>
                  <a:cubicBezTo>
                    <a:pt x="92815" y="439970"/>
                    <a:pt x="94675" y="440900"/>
                    <a:pt x="95607" y="442762"/>
                  </a:cubicBezTo>
                  <a:cubicBezTo>
                    <a:pt x="95607" y="441832"/>
                    <a:pt x="95607" y="441832"/>
                    <a:pt x="96537" y="440900"/>
                  </a:cubicBezTo>
                  <a:cubicBezTo>
                    <a:pt x="97469" y="439970"/>
                    <a:pt x="98399" y="439970"/>
                    <a:pt x="99330" y="439970"/>
                  </a:cubicBezTo>
                  <a:cubicBezTo>
                    <a:pt x="97469" y="439038"/>
                    <a:pt x="96537" y="438108"/>
                    <a:pt x="94675" y="437178"/>
                  </a:cubicBezTo>
                  <a:cubicBezTo>
                    <a:pt x="94675" y="436246"/>
                    <a:pt x="93745" y="436246"/>
                    <a:pt x="93745" y="435316"/>
                  </a:cubicBezTo>
                  <a:close/>
                  <a:moveTo>
                    <a:pt x="148660" y="432525"/>
                  </a:moveTo>
                  <a:cubicBezTo>
                    <a:pt x="147730" y="432525"/>
                    <a:pt x="146799" y="433455"/>
                    <a:pt x="145868" y="433455"/>
                  </a:cubicBezTo>
                  <a:cubicBezTo>
                    <a:pt x="142145" y="435316"/>
                    <a:pt x="138421" y="436246"/>
                    <a:pt x="134699" y="437178"/>
                  </a:cubicBezTo>
                  <a:cubicBezTo>
                    <a:pt x="134699" y="438108"/>
                    <a:pt x="134699" y="439970"/>
                    <a:pt x="134699" y="440900"/>
                  </a:cubicBezTo>
                  <a:cubicBezTo>
                    <a:pt x="139353" y="439970"/>
                    <a:pt x="142145" y="441832"/>
                    <a:pt x="144007" y="445554"/>
                  </a:cubicBezTo>
                  <a:cubicBezTo>
                    <a:pt x="145868" y="440900"/>
                    <a:pt x="147730" y="436246"/>
                    <a:pt x="153314" y="435316"/>
                  </a:cubicBezTo>
                  <a:cubicBezTo>
                    <a:pt x="153314" y="435316"/>
                    <a:pt x="154246" y="435316"/>
                    <a:pt x="154246" y="435316"/>
                  </a:cubicBezTo>
                  <a:cubicBezTo>
                    <a:pt x="154246" y="434385"/>
                    <a:pt x="154246" y="433455"/>
                    <a:pt x="155176" y="433455"/>
                  </a:cubicBezTo>
                  <a:cubicBezTo>
                    <a:pt x="153314" y="432525"/>
                    <a:pt x="150522" y="432525"/>
                    <a:pt x="148660" y="432525"/>
                  </a:cubicBezTo>
                  <a:close/>
                  <a:moveTo>
                    <a:pt x="134699" y="389708"/>
                  </a:moveTo>
                  <a:cubicBezTo>
                    <a:pt x="135629" y="390638"/>
                    <a:pt x="135629" y="392500"/>
                    <a:pt x="135629" y="394362"/>
                  </a:cubicBezTo>
                  <a:cubicBezTo>
                    <a:pt x="134699" y="398086"/>
                    <a:pt x="137491" y="399947"/>
                    <a:pt x="138421" y="402739"/>
                  </a:cubicBezTo>
                  <a:cubicBezTo>
                    <a:pt x="139353" y="408323"/>
                    <a:pt x="136561" y="412046"/>
                    <a:pt x="131906" y="412978"/>
                  </a:cubicBezTo>
                  <a:cubicBezTo>
                    <a:pt x="123530" y="413908"/>
                    <a:pt x="122599" y="420424"/>
                    <a:pt x="120737" y="426009"/>
                  </a:cubicBezTo>
                  <a:cubicBezTo>
                    <a:pt x="119807" y="426939"/>
                    <a:pt x="118877" y="428801"/>
                    <a:pt x="118877" y="429731"/>
                  </a:cubicBezTo>
                  <a:cubicBezTo>
                    <a:pt x="119807" y="430663"/>
                    <a:pt x="119807" y="430663"/>
                    <a:pt x="119807" y="431593"/>
                  </a:cubicBezTo>
                  <a:cubicBezTo>
                    <a:pt x="119807" y="431593"/>
                    <a:pt x="118877" y="432525"/>
                    <a:pt x="118877" y="432525"/>
                  </a:cubicBezTo>
                  <a:cubicBezTo>
                    <a:pt x="119807" y="434385"/>
                    <a:pt x="119807" y="435316"/>
                    <a:pt x="120737" y="437178"/>
                  </a:cubicBezTo>
                  <a:cubicBezTo>
                    <a:pt x="123530" y="448347"/>
                    <a:pt x="119807" y="450207"/>
                    <a:pt x="113291" y="448347"/>
                  </a:cubicBezTo>
                  <a:cubicBezTo>
                    <a:pt x="114221" y="449277"/>
                    <a:pt x="114221" y="451139"/>
                    <a:pt x="114221" y="453001"/>
                  </a:cubicBezTo>
                  <a:lnTo>
                    <a:pt x="115653" y="452643"/>
                  </a:lnTo>
                  <a:lnTo>
                    <a:pt x="112360" y="464170"/>
                  </a:lnTo>
                  <a:cubicBezTo>
                    <a:pt x="128184" y="461378"/>
                    <a:pt x="125390" y="469755"/>
                    <a:pt x="120737" y="478131"/>
                  </a:cubicBezTo>
                  <a:cubicBezTo>
                    <a:pt x="119807" y="479063"/>
                    <a:pt x="118877" y="479063"/>
                    <a:pt x="118877" y="479993"/>
                  </a:cubicBezTo>
                  <a:cubicBezTo>
                    <a:pt x="118877" y="481855"/>
                    <a:pt x="119807" y="483716"/>
                    <a:pt x="120737" y="485578"/>
                  </a:cubicBezTo>
                  <a:cubicBezTo>
                    <a:pt x="121669" y="486508"/>
                    <a:pt x="123530" y="487438"/>
                    <a:pt x="124460" y="488370"/>
                  </a:cubicBezTo>
                  <a:cubicBezTo>
                    <a:pt x="129114" y="485578"/>
                    <a:pt x="133768" y="486508"/>
                    <a:pt x="137491" y="490232"/>
                  </a:cubicBezTo>
                  <a:cubicBezTo>
                    <a:pt x="138421" y="492094"/>
                    <a:pt x="136561" y="494885"/>
                    <a:pt x="139353" y="495815"/>
                  </a:cubicBezTo>
                  <a:cubicBezTo>
                    <a:pt x="141215" y="496747"/>
                    <a:pt x="142145" y="498609"/>
                    <a:pt x="143077" y="500471"/>
                  </a:cubicBezTo>
                  <a:cubicBezTo>
                    <a:pt x="142145" y="497677"/>
                    <a:pt x="142145" y="495815"/>
                    <a:pt x="141215" y="493024"/>
                  </a:cubicBezTo>
                  <a:cubicBezTo>
                    <a:pt x="143077" y="488370"/>
                    <a:pt x="138421" y="481855"/>
                    <a:pt x="145868" y="479063"/>
                  </a:cubicBezTo>
                  <a:cubicBezTo>
                    <a:pt x="146799" y="479063"/>
                    <a:pt x="146799" y="476271"/>
                    <a:pt x="146799" y="476271"/>
                  </a:cubicBezTo>
                  <a:cubicBezTo>
                    <a:pt x="144007" y="474409"/>
                    <a:pt x="138421" y="475339"/>
                    <a:pt x="139353" y="469755"/>
                  </a:cubicBezTo>
                  <a:cubicBezTo>
                    <a:pt x="139353" y="466962"/>
                    <a:pt x="138421" y="464170"/>
                    <a:pt x="135629" y="462308"/>
                  </a:cubicBezTo>
                  <a:cubicBezTo>
                    <a:pt x="134699" y="461378"/>
                    <a:pt x="134699" y="458585"/>
                    <a:pt x="134699" y="455793"/>
                  </a:cubicBezTo>
                  <a:cubicBezTo>
                    <a:pt x="133768" y="456723"/>
                    <a:pt x="132838" y="456723"/>
                    <a:pt x="131906" y="456723"/>
                  </a:cubicBezTo>
                  <a:cubicBezTo>
                    <a:pt x="129114" y="457655"/>
                    <a:pt x="125390" y="456723"/>
                    <a:pt x="122599" y="458585"/>
                  </a:cubicBezTo>
                  <a:cubicBezTo>
                    <a:pt x="120272" y="459981"/>
                    <a:pt x="118643" y="459749"/>
                    <a:pt x="117596" y="458353"/>
                  </a:cubicBezTo>
                  <a:lnTo>
                    <a:pt x="116361" y="452466"/>
                  </a:lnTo>
                  <a:lnTo>
                    <a:pt x="129114" y="449277"/>
                  </a:lnTo>
                  <a:cubicBezTo>
                    <a:pt x="130046" y="448347"/>
                    <a:pt x="130976" y="448347"/>
                    <a:pt x="131906" y="448347"/>
                  </a:cubicBezTo>
                  <a:cubicBezTo>
                    <a:pt x="133768" y="447415"/>
                    <a:pt x="134699" y="447415"/>
                    <a:pt x="136561" y="447415"/>
                  </a:cubicBezTo>
                  <a:cubicBezTo>
                    <a:pt x="132838" y="445554"/>
                    <a:pt x="130046" y="443694"/>
                    <a:pt x="127252" y="441832"/>
                  </a:cubicBezTo>
                  <a:cubicBezTo>
                    <a:pt x="127252" y="439038"/>
                    <a:pt x="126322" y="437178"/>
                    <a:pt x="126322" y="435316"/>
                  </a:cubicBezTo>
                  <a:cubicBezTo>
                    <a:pt x="125390" y="433455"/>
                    <a:pt x="125390" y="432525"/>
                    <a:pt x="124460" y="430663"/>
                  </a:cubicBezTo>
                  <a:cubicBezTo>
                    <a:pt x="125390" y="427869"/>
                    <a:pt x="125390" y="425077"/>
                    <a:pt x="126322" y="422285"/>
                  </a:cubicBezTo>
                  <a:cubicBezTo>
                    <a:pt x="123530" y="420424"/>
                    <a:pt x="124460" y="418562"/>
                    <a:pt x="127252" y="417632"/>
                  </a:cubicBezTo>
                  <a:cubicBezTo>
                    <a:pt x="128184" y="417632"/>
                    <a:pt x="130046" y="416700"/>
                    <a:pt x="131906" y="416700"/>
                  </a:cubicBezTo>
                  <a:cubicBezTo>
                    <a:pt x="134699" y="414838"/>
                    <a:pt x="136561" y="412978"/>
                    <a:pt x="139353" y="411116"/>
                  </a:cubicBezTo>
                  <a:cubicBezTo>
                    <a:pt x="141215" y="411116"/>
                    <a:pt x="144007" y="410185"/>
                    <a:pt x="145868" y="409255"/>
                  </a:cubicBezTo>
                  <a:cubicBezTo>
                    <a:pt x="145868" y="407393"/>
                    <a:pt x="144937" y="404601"/>
                    <a:pt x="144007" y="402739"/>
                  </a:cubicBezTo>
                  <a:cubicBezTo>
                    <a:pt x="143077" y="403669"/>
                    <a:pt x="142145" y="403669"/>
                    <a:pt x="141215" y="403669"/>
                  </a:cubicBezTo>
                  <a:cubicBezTo>
                    <a:pt x="137491" y="401807"/>
                    <a:pt x="137491" y="399016"/>
                    <a:pt x="137491" y="394362"/>
                  </a:cubicBezTo>
                  <a:cubicBezTo>
                    <a:pt x="136561" y="393432"/>
                    <a:pt x="135629" y="391570"/>
                    <a:pt x="135629" y="389708"/>
                  </a:cubicBezTo>
                  <a:cubicBezTo>
                    <a:pt x="134699" y="389708"/>
                    <a:pt x="134699" y="389708"/>
                    <a:pt x="134699" y="389708"/>
                  </a:cubicBezTo>
                  <a:close/>
                  <a:moveTo>
                    <a:pt x="64891" y="386916"/>
                  </a:moveTo>
                  <a:cubicBezTo>
                    <a:pt x="64891" y="387846"/>
                    <a:pt x="64891" y="389708"/>
                    <a:pt x="64891" y="390638"/>
                  </a:cubicBezTo>
                  <a:cubicBezTo>
                    <a:pt x="63960" y="390638"/>
                    <a:pt x="63960" y="391570"/>
                    <a:pt x="63960" y="391570"/>
                  </a:cubicBezTo>
                  <a:cubicBezTo>
                    <a:pt x="65821" y="390638"/>
                    <a:pt x="66753" y="391570"/>
                    <a:pt x="67683" y="394362"/>
                  </a:cubicBezTo>
                  <a:cubicBezTo>
                    <a:pt x="68615" y="394362"/>
                    <a:pt x="68615" y="394362"/>
                    <a:pt x="68615" y="394362"/>
                  </a:cubicBezTo>
                  <a:cubicBezTo>
                    <a:pt x="68615" y="393432"/>
                    <a:pt x="68615" y="393432"/>
                    <a:pt x="68615" y="392500"/>
                  </a:cubicBezTo>
                  <a:cubicBezTo>
                    <a:pt x="69545" y="391570"/>
                    <a:pt x="69545" y="389708"/>
                    <a:pt x="69545" y="388777"/>
                  </a:cubicBezTo>
                  <a:cubicBezTo>
                    <a:pt x="67683" y="388777"/>
                    <a:pt x="66753" y="387846"/>
                    <a:pt x="64891" y="386916"/>
                  </a:cubicBezTo>
                  <a:close/>
                  <a:moveTo>
                    <a:pt x="60238" y="313385"/>
                  </a:moveTo>
                  <a:cubicBezTo>
                    <a:pt x="60238" y="314315"/>
                    <a:pt x="59306" y="314315"/>
                    <a:pt x="58376" y="314315"/>
                  </a:cubicBezTo>
                  <a:cubicBezTo>
                    <a:pt x="59306" y="314315"/>
                    <a:pt x="59306" y="314315"/>
                    <a:pt x="60238" y="314315"/>
                  </a:cubicBezTo>
                  <a:cubicBezTo>
                    <a:pt x="63030" y="314315"/>
                    <a:pt x="66753" y="314315"/>
                    <a:pt x="69545" y="315247"/>
                  </a:cubicBezTo>
                  <a:cubicBezTo>
                    <a:pt x="66753" y="314315"/>
                    <a:pt x="63030" y="314315"/>
                    <a:pt x="60238" y="313385"/>
                  </a:cubicBezTo>
                  <a:close/>
                  <a:moveTo>
                    <a:pt x="115735" y="292908"/>
                  </a:moveTo>
                  <a:cubicBezTo>
                    <a:pt x="115153" y="294071"/>
                    <a:pt x="114687" y="296165"/>
                    <a:pt x="113291" y="296630"/>
                  </a:cubicBezTo>
                  <a:cubicBezTo>
                    <a:pt x="118877" y="301286"/>
                    <a:pt x="118877" y="307799"/>
                    <a:pt x="120737" y="313385"/>
                  </a:cubicBezTo>
                  <a:cubicBezTo>
                    <a:pt x="124460" y="315247"/>
                    <a:pt x="125390" y="317108"/>
                    <a:pt x="122599" y="320830"/>
                  </a:cubicBezTo>
                  <a:lnTo>
                    <a:pt x="122599" y="322692"/>
                  </a:lnTo>
                  <a:lnTo>
                    <a:pt x="123530" y="324554"/>
                  </a:lnTo>
                  <a:cubicBezTo>
                    <a:pt x="125390" y="324554"/>
                    <a:pt x="128184" y="323624"/>
                    <a:pt x="130046" y="323624"/>
                  </a:cubicBezTo>
                  <a:cubicBezTo>
                    <a:pt x="130976" y="322692"/>
                    <a:pt x="130976" y="321762"/>
                    <a:pt x="131906" y="320830"/>
                  </a:cubicBezTo>
                  <a:cubicBezTo>
                    <a:pt x="132838" y="319900"/>
                    <a:pt x="133768" y="319900"/>
                    <a:pt x="134699" y="319900"/>
                  </a:cubicBezTo>
                  <a:cubicBezTo>
                    <a:pt x="134699" y="318970"/>
                    <a:pt x="134699" y="318970"/>
                    <a:pt x="134699" y="318970"/>
                  </a:cubicBezTo>
                  <a:cubicBezTo>
                    <a:pt x="133768" y="318970"/>
                    <a:pt x="131906" y="318038"/>
                    <a:pt x="130976" y="316177"/>
                  </a:cubicBezTo>
                  <a:cubicBezTo>
                    <a:pt x="130046" y="313385"/>
                    <a:pt x="129114" y="311523"/>
                    <a:pt x="128184" y="308731"/>
                  </a:cubicBezTo>
                  <a:cubicBezTo>
                    <a:pt x="125390" y="304078"/>
                    <a:pt x="121669" y="299424"/>
                    <a:pt x="118877" y="294769"/>
                  </a:cubicBezTo>
                  <a:cubicBezTo>
                    <a:pt x="117015" y="291512"/>
                    <a:pt x="116316" y="291745"/>
                    <a:pt x="115735" y="292908"/>
                  </a:cubicBezTo>
                  <a:close/>
                  <a:moveTo>
                    <a:pt x="35106" y="271500"/>
                  </a:moveTo>
                  <a:cubicBezTo>
                    <a:pt x="36038" y="273362"/>
                    <a:pt x="36038" y="274292"/>
                    <a:pt x="36038" y="276154"/>
                  </a:cubicBezTo>
                  <a:cubicBezTo>
                    <a:pt x="44413" y="281739"/>
                    <a:pt x="51861" y="288255"/>
                    <a:pt x="50929" y="300354"/>
                  </a:cubicBezTo>
                  <a:cubicBezTo>
                    <a:pt x="50929" y="304078"/>
                    <a:pt x="53722" y="306869"/>
                    <a:pt x="55582" y="308731"/>
                  </a:cubicBezTo>
                  <a:cubicBezTo>
                    <a:pt x="55582" y="307799"/>
                    <a:pt x="55582" y="306869"/>
                    <a:pt x="56514" y="305939"/>
                  </a:cubicBezTo>
                  <a:cubicBezTo>
                    <a:pt x="60238" y="301286"/>
                    <a:pt x="64891" y="299424"/>
                    <a:pt x="70475" y="300354"/>
                  </a:cubicBezTo>
                  <a:cubicBezTo>
                    <a:pt x="70475" y="299424"/>
                    <a:pt x="69545" y="299424"/>
                    <a:pt x="69545" y="298492"/>
                  </a:cubicBezTo>
                  <a:cubicBezTo>
                    <a:pt x="67683" y="293838"/>
                    <a:pt x="65821" y="289185"/>
                    <a:pt x="66753" y="283599"/>
                  </a:cubicBezTo>
                  <a:cubicBezTo>
                    <a:pt x="66753" y="283599"/>
                    <a:pt x="65821" y="282669"/>
                    <a:pt x="65821" y="282669"/>
                  </a:cubicBezTo>
                  <a:cubicBezTo>
                    <a:pt x="63960" y="280808"/>
                    <a:pt x="61168" y="278016"/>
                    <a:pt x="62100" y="273362"/>
                  </a:cubicBezTo>
                  <a:cubicBezTo>
                    <a:pt x="61168" y="273362"/>
                    <a:pt x="61168" y="274292"/>
                    <a:pt x="60238" y="274292"/>
                  </a:cubicBezTo>
                  <a:cubicBezTo>
                    <a:pt x="56514" y="274292"/>
                    <a:pt x="53722" y="273362"/>
                    <a:pt x="50929" y="272430"/>
                  </a:cubicBezTo>
                  <a:cubicBezTo>
                    <a:pt x="49069" y="272430"/>
                    <a:pt x="48137" y="271500"/>
                    <a:pt x="46275" y="271500"/>
                  </a:cubicBezTo>
                  <a:cubicBezTo>
                    <a:pt x="42553" y="270568"/>
                    <a:pt x="38830" y="272430"/>
                    <a:pt x="35106" y="271500"/>
                  </a:cubicBezTo>
                  <a:close/>
                  <a:moveTo>
                    <a:pt x="37898" y="223100"/>
                  </a:moveTo>
                  <a:cubicBezTo>
                    <a:pt x="37898" y="223100"/>
                    <a:pt x="36968" y="223100"/>
                    <a:pt x="36968" y="224030"/>
                  </a:cubicBezTo>
                  <a:cubicBezTo>
                    <a:pt x="36968" y="229616"/>
                    <a:pt x="34176" y="234269"/>
                    <a:pt x="28591" y="236131"/>
                  </a:cubicBezTo>
                  <a:cubicBezTo>
                    <a:pt x="35106" y="240785"/>
                    <a:pt x="34176" y="246368"/>
                    <a:pt x="34176" y="252884"/>
                  </a:cubicBezTo>
                  <a:cubicBezTo>
                    <a:pt x="35572" y="250557"/>
                    <a:pt x="37433" y="248928"/>
                    <a:pt x="39877" y="248463"/>
                  </a:cubicBezTo>
                  <a:lnTo>
                    <a:pt x="49068" y="251024"/>
                  </a:lnTo>
                  <a:lnTo>
                    <a:pt x="49069" y="251027"/>
                  </a:lnTo>
                  <a:lnTo>
                    <a:pt x="49069" y="254746"/>
                  </a:lnTo>
                  <a:cubicBezTo>
                    <a:pt x="48137" y="256608"/>
                    <a:pt x="49069" y="256608"/>
                    <a:pt x="49999" y="255678"/>
                  </a:cubicBezTo>
                  <a:lnTo>
                    <a:pt x="49069" y="251027"/>
                  </a:lnTo>
                  <a:lnTo>
                    <a:pt x="49069" y="251024"/>
                  </a:lnTo>
                  <a:lnTo>
                    <a:pt x="49068" y="251024"/>
                  </a:lnTo>
                  <a:lnTo>
                    <a:pt x="48137" y="246368"/>
                  </a:lnTo>
                  <a:cubicBezTo>
                    <a:pt x="42553" y="250092"/>
                    <a:pt x="40691" y="245439"/>
                    <a:pt x="40691" y="238923"/>
                  </a:cubicBezTo>
                  <a:cubicBezTo>
                    <a:pt x="40691" y="233338"/>
                    <a:pt x="42553" y="228684"/>
                    <a:pt x="43483" y="223100"/>
                  </a:cubicBezTo>
                  <a:cubicBezTo>
                    <a:pt x="41622" y="223100"/>
                    <a:pt x="39760" y="223100"/>
                    <a:pt x="37898" y="223100"/>
                  </a:cubicBezTo>
                  <a:close/>
                  <a:moveTo>
                    <a:pt x="25799" y="197969"/>
                  </a:moveTo>
                  <a:cubicBezTo>
                    <a:pt x="23937" y="197969"/>
                    <a:pt x="23007" y="198900"/>
                    <a:pt x="22075" y="198900"/>
                  </a:cubicBezTo>
                  <a:cubicBezTo>
                    <a:pt x="22075" y="198900"/>
                    <a:pt x="22075" y="198900"/>
                    <a:pt x="21145" y="198900"/>
                  </a:cubicBezTo>
                  <a:cubicBezTo>
                    <a:pt x="21145" y="198900"/>
                    <a:pt x="21145" y="199830"/>
                    <a:pt x="21145" y="199830"/>
                  </a:cubicBezTo>
                  <a:cubicBezTo>
                    <a:pt x="23007" y="200761"/>
                    <a:pt x="23007" y="202622"/>
                    <a:pt x="22075" y="204484"/>
                  </a:cubicBezTo>
                  <a:cubicBezTo>
                    <a:pt x="23007" y="205416"/>
                    <a:pt x="23007" y="206346"/>
                    <a:pt x="23007" y="208208"/>
                  </a:cubicBezTo>
                  <a:cubicBezTo>
                    <a:pt x="23007" y="208208"/>
                    <a:pt x="23937" y="207278"/>
                    <a:pt x="23937" y="207278"/>
                  </a:cubicBezTo>
                  <a:cubicBezTo>
                    <a:pt x="25799" y="207278"/>
                    <a:pt x="26729" y="208208"/>
                    <a:pt x="26729" y="209138"/>
                  </a:cubicBezTo>
                  <a:cubicBezTo>
                    <a:pt x="27661" y="205416"/>
                    <a:pt x="28591" y="201692"/>
                    <a:pt x="25799" y="197969"/>
                  </a:cubicBezTo>
                  <a:close/>
                  <a:moveTo>
                    <a:pt x="50348" y="159458"/>
                  </a:moveTo>
                  <a:cubicBezTo>
                    <a:pt x="48836" y="159342"/>
                    <a:pt x="47207" y="160273"/>
                    <a:pt x="45345" y="161669"/>
                  </a:cubicBezTo>
                  <a:cubicBezTo>
                    <a:pt x="45345" y="164461"/>
                    <a:pt x="43483" y="167253"/>
                    <a:pt x="44413" y="169115"/>
                  </a:cubicBezTo>
                  <a:cubicBezTo>
                    <a:pt x="46275" y="173769"/>
                    <a:pt x="51861" y="178422"/>
                    <a:pt x="46275" y="184008"/>
                  </a:cubicBezTo>
                  <a:cubicBezTo>
                    <a:pt x="46275" y="184938"/>
                    <a:pt x="47207" y="187731"/>
                    <a:pt x="48137" y="188661"/>
                  </a:cubicBezTo>
                  <a:cubicBezTo>
                    <a:pt x="57444" y="193315"/>
                    <a:pt x="49069" y="197039"/>
                    <a:pt x="48137" y="201692"/>
                  </a:cubicBezTo>
                  <a:cubicBezTo>
                    <a:pt x="49069" y="204484"/>
                    <a:pt x="50929" y="208208"/>
                    <a:pt x="51861" y="211931"/>
                  </a:cubicBezTo>
                  <a:cubicBezTo>
                    <a:pt x="52790" y="214723"/>
                    <a:pt x="52790" y="217515"/>
                    <a:pt x="53722" y="220307"/>
                  </a:cubicBezTo>
                  <a:cubicBezTo>
                    <a:pt x="55582" y="224962"/>
                    <a:pt x="56514" y="229616"/>
                    <a:pt x="58376" y="234269"/>
                  </a:cubicBezTo>
                  <a:cubicBezTo>
                    <a:pt x="59306" y="234269"/>
                    <a:pt x="60238" y="233338"/>
                    <a:pt x="61168" y="233338"/>
                  </a:cubicBezTo>
                  <a:cubicBezTo>
                    <a:pt x="61168" y="232408"/>
                    <a:pt x="61168" y="230546"/>
                    <a:pt x="61168" y="229616"/>
                  </a:cubicBezTo>
                  <a:cubicBezTo>
                    <a:pt x="60238" y="225892"/>
                    <a:pt x="58376" y="222169"/>
                    <a:pt x="58376" y="217515"/>
                  </a:cubicBezTo>
                  <a:cubicBezTo>
                    <a:pt x="58376" y="215653"/>
                    <a:pt x="60238" y="212861"/>
                    <a:pt x="61168" y="212861"/>
                  </a:cubicBezTo>
                  <a:cubicBezTo>
                    <a:pt x="63960" y="211931"/>
                    <a:pt x="64891" y="214723"/>
                    <a:pt x="64891" y="217515"/>
                  </a:cubicBezTo>
                  <a:cubicBezTo>
                    <a:pt x="63960" y="220307"/>
                    <a:pt x="63960" y="222169"/>
                    <a:pt x="63030" y="224962"/>
                  </a:cubicBezTo>
                  <a:cubicBezTo>
                    <a:pt x="69545" y="226822"/>
                    <a:pt x="69545" y="232408"/>
                    <a:pt x="70475" y="237991"/>
                  </a:cubicBezTo>
                  <a:cubicBezTo>
                    <a:pt x="71407" y="238923"/>
                    <a:pt x="71407" y="240785"/>
                    <a:pt x="72337" y="241715"/>
                  </a:cubicBezTo>
                  <a:cubicBezTo>
                    <a:pt x="76060" y="245439"/>
                    <a:pt x="76060" y="246368"/>
                    <a:pt x="70475" y="250092"/>
                  </a:cubicBezTo>
                  <a:cubicBezTo>
                    <a:pt x="68615" y="253816"/>
                    <a:pt x="67683" y="258469"/>
                    <a:pt x="65821" y="263123"/>
                  </a:cubicBezTo>
                  <a:cubicBezTo>
                    <a:pt x="66753" y="264053"/>
                    <a:pt x="70475" y="263123"/>
                    <a:pt x="70475" y="264053"/>
                  </a:cubicBezTo>
                  <a:cubicBezTo>
                    <a:pt x="73269" y="270568"/>
                    <a:pt x="77922" y="268708"/>
                    <a:pt x="82576" y="267777"/>
                  </a:cubicBezTo>
                  <a:cubicBezTo>
                    <a:pt x="81646" y="269639"/>
                    <a:pt x="80714" y="270568"/>
                    <a:pt x="79784" y="272430"/>
                  </a:cubicBezTo>
                  <a:cubicBezTo>
                    <a:pt x="80714" y="276154"/>
                    <a:pt x="81646" y="278016"/>
                    <a:pt x="85368" y="278946"/>
                  </a:cubicBezTo>
                  <a:cubicBezTo>
                    <a:pt x="86300" y="278016"/>
                    <a:pt x="88160" y="278016"/>
                    <a:pt x="89091" y="278016"/>
                  </a:cubicBezTo>
                  <a:cubicBezTo>
                    <a:pt x="90953" y="278016"/>
                    <a:pt x="92815" y="278946"/>
                    <a:pt x="92815" y="280808"/>
                  </a:cubicBezTo>
                  <a:cubicBezTo>
                    <a:pt x="92815" y="282669"/>
                    <a:pt x="90953" y="281739"/>
                    <a:pt x="89091" y="281739"/>
                  </a:cubicBezTo>
                  <a:cubicBezTo>
                    <a:pt x="88160" y="281739"/>
                    <a:pt x="88160" y="281739"/>
                    <a:pt x="87230" y="281739"/>
                  </a:cubicBezTo>
                  <a:cubicBezTo>
                    <a:pt x="84438" y="283599"/>
                    <a:pt x="82576" y="287323"/>
                    <a:pt x="81646" y="291047"/>
                  </a:cubicBezTo>
                  <a:cubicBezTo>
                    <a:pt x="82576" y="291977"/>
                    <a:pt x="82576" y="292908"/>
                    <a:pt x="83506" y="293838"/>
                  </a:cubicBezTo>
                  <a:cubicBezTo>
                    <a:pt x="90953" y="288255"/>
                    <a:pt x="90953" y="288255"/>
                    <a:pt x="94675" y="294769"/>
                  </a:cubicBezTo>
                  <a:cubicBezTo>
                    <a:pt x="92815" y="294769"/>
                    <a:pt x="91883" y="295700"/>
                    <a:pt x="90953" y="295700"/>
                  </a:cubicBezTo>
                  <a:cubicBezTo>
                    <a:pt x="89091" y="298492"/>
                    <a:pt x="87230" y="299424"/>
                    <a:pt x="84438" y="297562"/>
                  </a:cubicBezTo>
                  <a:cubicBezTo>
                    <a:pt x="84438" y="297562"/>
                    <a:pt x="84438" y="298492"/>
                    <a:pt x="85368" y="298492"/>
                  </a:cubicBezTo>
                  <a:cubicBezTo>
                    <a:pt x="85368" y="300354"/>
                    <a:pt x="85368" y="302216"/>
                    <a:pt x="84438" y="303146"/>
                  </a:cubicBezTo>
                  <a:cubicBezTo>
                    <a:pt x="84438" y="303146"/>
                    <a:pt x="83506" y="303146"/>
                    <a:pt x="83506" y="303146"/>
                  </a:cubicBezTo>
                  <a:cubicBezTo>
                    <a:pt x="85368" y="304078"/>
                    <a:pt x="86300" y="304078"/>
                    <a:pt x="87230" y="305007"/>
                  </a:cubicBezTo>
                  <a:cubicBezTo>
                    <a:pt x="87230" y="304078"/>
                    <a:pt x="88160" y="304078"/>
                    <a:pt x="89091" y="303146"/>
                  </a:cubicBezTo>
                  <a:cubicBezTo>
                    <a:pt x="90953" y="303146"/>
                    <a:pt x="92815" y="304078"/>
                    <a:pt x="93745" y="306869"/>
                  </a:cubicBezTo>
                  <a:cubicBezTo>
                    <a:pt x="95607" y="316177"/>
                    <a:pt x="95607" y="316177"/>
                    <a:pt x="89091" y="319900"/>
                  </a:cubicBezTo>
                  <a:cubicBezTo>
                    <a:pt x="88160" y="321762"/>
                    <a:pt x="88160" y="323624"/>
                    <a:pt x="90953" y="323624"/>
                  </a:cubicBezTo>
                  <a:cubicBezTo>
                    <a:pt x="92815" y="323624"/>
                    <a:pt x="95607" y="322692"/>
                    <a:pt x="97469" y="322692"/>
                  </a:cubicBezTo>
                  <a:cubicBezTo>
                    <a:pt x="103052" y="327346"/>
                    <a:pt x="103052" y="327346"/>
                    <a:pt x="95607" y="330139"/>
                  </a:cubicBezTo>
                  <a:cubicBezTo>
                    <a:pt x="97469" y="331999"/>
                    <a:pt x="100260" y="332931"/>
                    <a:pt x="103052" y="333861"/>
                  </a:cubicBezTo>
                  <a:cubicBezTo>
                    <a:pt x="106776" y="335723"/>
                    <a:pt x="106776" y="336655"/>
                    <a:pt x="101190" y="340377"/>
                  </a:cubicBezTo>
                  <a:cubicBezTo>
                    <a:pt x="95607" y="344100"/>
                    <a:pt x="95607" y="344100"/>
                    <a:pt x="92815" y="338516"/>
                  </a:cubicBezTo>
                  <a:cubicBezTo>
                    <a:pt x="91883" y="334793"/>
                    <a:pt x="89091" y="332931"/>
                    <a:pt x="84438" y="332931"/>
                  </a:cubicBezTo>
                  <a:cubicBezTo>
                    <a:pt x="81646" y="332931"/>
                    <a:pt x="77922" y="331999"/>
                    <a:pt x="75129" y="331999"/>
                  </a:cubicBezTo>
                  <a:cubicBezTo>
                    <a:pt x="73269" y="332931"/>
                    <a:pt x="71407" y="333861"/>
                    <a:pt x="72337" y="336655"/>
                  </a:cubicBezTo>
                  <a:cubicBezTo>
                    <a:pt x="72337" y="337585"/>
                    <a:pt x="73269" y="338516"/>
                    <a:pt x="73269" y="339447"/>
                  </a:cubicBezTo>
                  <a:cubicBezTo>
                    <a:pt x="80714" y="339447"/>
                    <a:pt x="80714" y="340377"/>
                    <a:pt x="78852" y="345962"/>
                  </a:cubicBezTo>
                  <a:cubicBezTo>
                    <a:pt x="78852" y="346892"/>
                    <a:pt x="79784" y="348754"/>
                    <a:pt x="79784" y="349686"/>
                  </a:cubicBezTo>
                  <a:cubicBezTo>
                    <a:pt x="89091" y="352477"/>
                    <a:pt x="89091" y="353407"/>
                    <a:pt x="87230" y="359923"/>
                  </a:cubicBezTo>
                  <a:cubicBezTo>
                    <a:pt x="90021" y="366438"/>
                    <a:pt x="86300" y="371092"/>
                    <a:pt x="83506" y="376677"/>
                  </a:cubicBezTo>
                  <a:cubicBezTo>
                    <a:pt x="86300" y="382261"/>
                    <a:pt x="81646" y="382261"/>
                    <a:pt x="77922" y="382261"/>
                  </a:cubicBezTo>
                  <a:cubicBezTo>
                    <a:pt x="79784" y="389708"/>
                    <a:pt x="87230" y="395294"/>
                    <a:pt x="90953" y="401807"/>
                  </a:cubicBezTo>
                  <a:cubicBezTo>
                    <a:pt x="97469" y="402739"/>
                    <a:pt x="103052" y="401807"/>
                    <a:pt x="109568" y="400877"/>
                  </a:cubicBezTo>
                  <a:cubicBezTo>
                    <a:pt x="109568" y="399947"/>
                    <a:pt x="109568" y="399947"/>
                    <a:pt x="109568" y="399016"/>
                  </a:cubicBezTo>
                  <a:cubicBezTo>
                    <a:pt x="110499" y="397154"/>
                    <a:pt x="110499" y="396224"/>
                    <a:pt x="111430" y="395294"/>
                  </a:cubicBezTo>
                  <a:cubicBezTo>
                    <a:pt x="109568" y="395294"/>
                    <a:pt x="107706" y="393432"/>
                    <a:pt x="107706" y="391570"/>
                  </a:cubicBezTo>
                  <a:cubicBezTo>
                    <a:pt x="107706" y="390638"/>
                    <a:pt x="108638" y="389708"/>
                    <a:pt x="108638" y="388777"/>
                  </a:cubicBezTo>
                  <a:cubicBezTo>
                    <a:pt x="108638" y="388777"/>
                    <a:pt x="109568" y="389708"/>
                    <a:pt x="109568" y="389708"/>
                  </a:cubicBezTo>
                  <a:cubicBezTo>
                    <a:pt x="110499" y="391570"/>
                    <a:pt x="110499" y="392500"/>
                    <a:pt x="111430" y="394362"/>
                  </a:cubicBezTo>
                  <a:cubicBezTo>
                    <a:pt x="113291" y="392500"/>
                    <a:pt x="114221" y="390638"/>
                    <a:pt x="116083" y="389708"/>
                  </a:cubicBezTo>
                  <a:cubicBezTo>
                    <a:pt x="113291" y="386916"/>
                    <a:pt x="112360" y="384123"/>
                    <a:pt x="114221" y="382261"/>
                  </a:cubicBezTo>
                  <a:cubicBezTo>
                    <a:pt x="120737" y="376677"/>
                    <a:pt x="116083" y="375747"/>
                    <a:pt x="112360" y="373886"/>
                  </a:cubicBezTo>
                  <a:cubicBezTo>
                    <a:pt x="111430" y="373886"/>
                    <a:pt x="110499" y="372024"/>
                    <a:pt x="110499" y="371092"/>
                  </a:cubicBezTo>
                  <a:cubicBezTo>
                    <a:pt x="109568" y="370162"/>
                    <a:pt x="109568" y="368300"/>
                    <a:pt x="110499" y="367370"/>
                  </a:cubicBezTo>
                  <a:cubicBezTo>
                    <a:pt x="111430" y="365508"/>
                    <a:pt x="113291" y="364577"/>
                    <a:pt x="115153" y="366438"/>
                  </a:cubicBezTo>
                  <a:cubicBezTo>
                    <a:pt x="118877" y="369232"/>
                    <a:pt x="120737" y="372954"/>
                    <a:pt x="122599" y="376677"/>
                  </a:cubicBezTo>
                  <a:cubicBezTo>
                    <a:pt x="125390" y="369232"/>
                    <a:pt x="118877" y="361785"/>
                    <a:pt x="120737" y="354339"/>
                  </a:cubicBezTo>
                  <a:cubicBezTo>
                    <a:pt x="120737" y="354339"/>
                    <a:pt x="120737" y="353407"/>
                    <a:pt x="120737" y="353407"/>
                  </a:cubicBezTo>
                  <a:cubicBezTo>
                    <a:pt x="118877" y="353407"/>
                    <a:pt x="117015" y="353407"/>
                    <a:pt x="115153" y="351546"/>
                  </a:cubicBezTo>
                  <a:cubicBezTo>
                    <a:pt x="114221" y="350616"/>
                    <a:pt x="112360" y="350616"/>
                    <a:pt x="110499" y="349686"/>
                  </a:cubicBezTo>
                  <a:cubicBezTo>
                    <a:pt x="107706" y="348754"/>
                    <a:pt x="107706" y="345962"/>
                    <a:pt x="109568" y="344100"/>
                  </a:cubicBezTo>
                  <a:cubicBezTo>
                    <a:pt x="112360" y="341308"/>
                    <a:pt x="113291" y="345030"/>
                    <a:pt x="114221" y="346892"/>
                  </a:cubicBezTo>
                  <a:cubicBezTo>
                    <a:pt x="117015" y="340377"/>
                    <a:pt x="117015" y="333861"/>
                    <a:pt x="117015" y="327346"/>
                  </a:cubicBezTo>
                  <a:cubicBezTo>
                    <a:pt x="116083" y="327346"/>
                    <a:pt x="115153" y="327346"/>
                    <a:pt x="114221" y="326416"/>
                  </a:cubicBezTo>
                  <a:cubicBezTo>
                    <a:pt x="110499" y="321762"/>
                    <a:pt x="108638" y="317108"/>
                    <a:pt x="109568" y="311523"/>
                  </a:cubicBezTo>
                  <a:cubicBezTo>
                    <a:pt x="111430" y="308731"/>
                    <a:pt x="111430" y="305939"/>
                    <a:pt x="108638" y="304078"/>
                  </a:cubicBezTo>
                  <a:cubicBezTo>
                    <a:pt x="107706" y="301286"/>
                    <a:pt x="107706" y="299424"/>
                    <a:pt x="108638" y="296630"/>
                  </a:cubicBezTo>
                  <a:cubicBezTo>
                    <a:pt x="103984" y="293838"/>
                    <a:pt x="103052" y="290115"/>
                    <a:pt x="103052" y="285461"/>
                  </a:cubicBezTo>
                  <a:cubicBezTo>
                    <a:pt x="103984" y="284531"/>
                    <a:pt x="103984" y="283599"/>
                    <a:pt x="103984" y="282669"/>
                  </a:cubicBezTo>
                  <a:cubicBezTo>
                    <a:pt x="102122" y="281739"/>
                    <a:pt x="101190" y="279877"/>
                    <a:pt x="102122" y="278946"/>
                  </a:cubicBezTo>
                  <a:cubicBezTo>
                    <a:pt x="102122" y="278946"/>
                    <a:pt x="101190" y="278016"/>
                    <a:pt x="101190" y="278016"/>
                  </a:cubicBezTo>
                  <a:cubicBezTo>
                    <a:pt x="100260" y="277084"/>
                    <a:pt x="99330" y="276154"/>
                    <a:pt x="98399" y="274292"/>
                  </a:cubicBezTo>
                  <a:cubicBezTo>
                    <a:pt x="97469" y="268708"/>
                    <a:pt x="91883" y="264985"/>
                    <a:pt x="90021" y="259399"/>
                  </a:cubicBezTo>
                  <a:cubicBezTo>
                    <a:pt x="92815" y="249162"/>
                    <a:pt x="101190" y="247300"/>
                    <a:pt x="109568" y="247300"/>
                  </a:cubicBezTo>
                  <a:cubicBezTo>
                    <a:pt x="109568" y="246368"/>
                    <a:pt x="109568" y="246368"/>
                    <a:pt x="109568" y="245439"/>
                  </a:cubicBezTo>
                  <a:cubicBezTo>
                    <a:pt x="109568" y="244508"/>
                    <a:pt x="108638" y="243577"/>
                    <a:pt x="108638" y="242647"/>
                  </a:cubicBezTo>
                  <a:cubicBezTo>
                    <a:pt x="106776" y="240785"/>
                    <a:pt x="105846" y="237991"/>
                    <a:pt x="104914" y="235199"/>
                  </a:cubicBezTo>
                  <a:cubicBezTo>
                    <a:pt x="103984" y="235199"/>
                    <a:pt x="103052" y="235199"/>
                    <a:pt x="102122" y="235199"/>
                  </a:cubicBezTo>
                  <a:cubicBezTo>
                    <a:pt x="98399" y="234269"/>
                    <a:pt x="94675" y="231478"/>
                    <a:pt x="93745" y="230546"/>
                  </a:cubicBezTo>
                  <a:cubicBezTo>
                    <a:pt x="92815" y="231478"/>
                    <a:pt x="92815" y="232408"/>
                    <a:pt x="91883" y="233338"/>
                  </a:cubicBezTo>
                  <a:cubicBezTo>
                    <a:pt x="89091" y="237061"/>
                    <a:pt x="83506" y="238923"/>
                    <a:pt x="79784" y="235199"/>
                  </a:cubicBezTo>
                  <a:cubicBezTo>
                    <a:pt x="76991" y="233338"/>
                    <a:pt x="79784" y="230546"/>
                    <a:pt x="81646" y="227754"/>
                  </a:cubicBezTo>
                  <a:cubicBezTo>
                    <a:pt x="78852" y="224030"/>
                    <a:pt x="75129" y="220307"/>
                    <a:pt x="76991" y="214723"/>
                  </a:cubicBezTo>
                  <a:cubicBezTo>
                    <a:pt x="77922" y="211931"/>
                    <a:pt x="79784" y="210070"/>
                    <a:pt x="82576" y="211931"/>
                  </a:cubicBezTo>
                  <a:cubicBezTo>
                    <a:pt x="87230" y="209138"/>
                    <a:pt x="87230" y="204484"/>
                    <a:pt x="89091" y="200761"/>
                  </a:cubicBezTo>
                  <a:cubicBezTo>
                    <a:pt x="89091" y="199830"/>
                    <a:pt x="89091" y="198900"/>
                    <a:pt x="89091" y="197969"/>
                  </a:cubicBezTo>
                  <a:cubicBezTo>
                    <a:pt x="87230" y="197969"/>
                    <a:pt x="86300" y="197969"/>
                    <a:pt x="84438" y="197039"/>
                  </a:cubicBezTo>
                  <a:cubicBezTo>
                    <a:pt x="83506" y="197039"/>
                    <a:pt x="83506" y="196107"/>
                    <a:pt x="82576" y="196107"/>
                  </a:cubicBezTo>
                  <a:cubicBezTo>
                    <a:pt x="82576" y="197969"/>
                    <a:pt x="83506" y="198900"/>
                    <a:pt x="83506" y="199830"/>
                  </a:cubicBezTo>
                  <a:cubicBezTo>
                    <a:pt x="82576" y="201692"/>
                    <a:pt x="81646" y="202622"/>
                    <a:pt x="80714" y="204484"/>
                  </a:cubicBezTo>
                  <a:cubicBezTo>
                    <a:pt x="71407" y="203554"/>
                    <a:pt x="65821" y="198900"/>
                    <a:pt x="64891" y="189591"/>
                  </a:cubicBezTo>
                  <a:cubicBezTo>
                    <a:pt x="63960" y="186800"/>
                    <a:pt x="63960" y="184008"/>
                    <a:pt x="63030" y="181216"/>
                  </a:cubicBezTo>
                  <a:cubicBezTo>
                    <a:pt x="61168" y="180284"/>
                    <a:pt x="60238" y="178422"/>
                    <a:pt x="59306" y="176562"/>
                  </a:cubicBezTo>
                  <a:cubicBezTo>
                    <a:pt x="59306" y="175630"/>
                    <a:pt x="58376" y="173769"/>
                    <a:pt x="58376" y="171907"/>
                  </a:cubicBezTo>
                  <a:cubicBezTo>
                    <a:pt x="57444" y="170977"/>
                    <a:pt x="58376" y="170045"/>
                    <a:pt x="59306" y="169115"/>
                  </a:cubicBezTo>
                  <a:cubicBezTo>
                    <a:pt x="59306" y="169115"/>
                    <a:pt x="59306" y="168185"/>
                    <a:pt x="59306" y="168185"/>
                  </a:cubicBezTo>
                  <a:cubicBezTo>
                    <a:pt x="59306" y="167253"/>
                    <a:pt x="58376" y="167253"/>
                    <a:pt x="58376" y="167253"/>
                  </a:cubicBezTo>
                  <a:cubicBezTo>
                    <a:pt x="57444" y="166323"/>
                    <a:pt x="56514" y="165391"/>
                    <a:pt x="55582" y="164461"/>
                  </a:cubicBezTo>
                  <a:cubicBezTo>
                    <a:pt x="55582" y="164461"/>
                    <a:pt x="54652" y="163530"/>
                    <a:pt x="54652" y="163530"/>
                  </a:cubicBezTo>
                  <a:cubicBezTo>
                    <a:pt x="53256" y="160738"/>
                    <a:pt x="51861" y="159574"/>
                    <a:pt x="50348" y="159458"/>
                  </a:cubicBezTo>
                  <a:close/>
                  <a:moveTo>
                    <a:pt x="0" y="0"/>
                  </a:moveTo>
                  <a:lnTo>
                    <a:pt x="3809" y="4718"/>
                  </a:lnTo>
                  <a:cubicBezTo>
                    <a:pt x="4624" y="9023"/>
                    <a:pt x="4857" y="13676"/>
                    <a:pt x="8114" y="16468"/>
                  </a:cubicBezTo>
                  <a:cubicBezTo>
                    <a:pt x="10906" y="21122"/>
                    <a:pt x="17421" y="24845"/>
                    <a:pt x="12768" y="31361"/>
                  </a:cubicBezTo>
                  <a:cubicBezTo>
                    <a:pt x="21145" y="41600"/>
                    <a:pt x="23007" y="53699"/>
                    <a:pt x="26729" y="65800"/>
                  </a:cubicBezTo>
                  <a:cubicBezTo>
                    <a:pt x="29522" y="66730"/>
                    <a:pt x="30452" y="68592"/>
                    <a:pt x="28591" y="71383"/>
                  </a:cubicBezTo>
                  <a:cubicBezTo>
                    <a:pt x="32314" y="80692"/>
                    <a:pt x="36038" y="90000"/>
                    <a:pt x="39760" y="99307"/>
                  </a:cubicBezTo>
                  <a:cubicBezTo>
                    <a:pt x="42553" y="101169"/>
                    <a:pt x="42553" y="103961"/>
                    <a:pt x="40691" y="106754"/>
                  </a:cubicBezTo>
                  <a:cubicBezTo>
                    <a:pt x="45345" y="110476"/>
                    <a:pt x="48137" y="115130"/>
                    <a:pt x="48137" y="120715"/>
                  </a:cubicBezTo>
                  <a:cubicBezTo>
                    <a:pt x="48137" y="121645"/>
                    <a:pt x="49069" y="123507"/>
                    <a:pt x="49069" y="124439"/>
                  </a:cubicBezTo>
                  <a:cubicBezTo>
                    <a:pt x="50929" y="130954"/>
                    <a:pt x="55582" y="136538"/>
                    <a:pt x="59306" y="141191"/>
                  </a:cubicBezTo>
                  <a:cubicBezTo>
                    <a:pt x="63960" y="140261"/>
                    <a:pt x="68615" y="139330"/>
                    <a:pt x="73269" y="138400"/>
                  </a:cubicBezTo>
                  <a:cubicBezTo>
                    <a:pt x="73269" y="138400"/>
                    <a:pt x="74199" y="137470"/>
                    <a:pt x="75129" y="137470"/>
                  </a:cubicBezTo>
                  <a:cubicBezTo>
                    <a:pt x="75129" y="137470"/>
                    <a:pt x="75129" y="137470"/>
                    <a:pt x="76060" y="137470"/>
                  </a:cubicBezTo>
                  <a:cubicBezTo>
                    <a:pt x="83506" y="140261"/>
                    <a:pt x="87230" y="146777"/>
                    <a:pt x="88160" y="154222"/>
                  </a:cubicBezTo>
                  <a:cubicBezTo>
                    <a:pt x="93745" y="162600"/>
                    <a:pt x="97469" y="172839"/>
                    <a:pt x="99330" y="183076"/>
                  </a:cubicBezTo>
                  <a:lnTo>
                    <a:pt x="100260" y="184008"/>
                  </a:lnTo>
                  <a:lnTo>
                    <a:pt x="100260" y="185869"/>
                  </a:lnTo>
                  <a:cubicBezTo>
                    <a:pt x="108638" y="206346"/>
                    <a:pt x="119807" y="225892"/>
                    <a:pt x="123530" y="248230"/>
                  </a:cubicBezTo>
                  <a:cubicBezTo>
                    <a:pt x="129114" y="267777"/>
                    <a:pt x="137491" y="285461"/>
                    <a:pt x="143077" y="305007"/>
                  </a:cubicBezTo>
                  <a:cubicBezTo>
                    <a:pt x="144007" y="307799"/>
                    <a:pt x="144007" y="311523"/>
                    <a:pt x="144937" y="314315"/>
                  </a:cubicBezTo>
                  <a:cubicBezTo>
                    <a:pt x="149592" y="318038"/>
                    <a:pt x="151452" y="322692"/>
                    <a:pt x="152384" y="327346"/>
                  </a:cubicBezTo>
                  <a:cubicBezTo>
                    <a:pt x="154246" y="335723"/>
                    <a:pt x="157038" y="345030"/>
                    <a:pt x="158899" y="354339"/>
                  </a:cubicBezTo>
                  <a:cubicBezTo>
                    <a:pt x="164483" y="362716"/>
                    <a:pt x="165415" y="372954"/>
                    <a:pt x="167277" y="383193"/>
                  </a:cubicBezTo>
                  <a:lnTo>
                    <a:pt x="168207" y="384123"/>
                  </a:lnTo>
                  <a:lnTo>
                    <a:pt x="168207" y="385985"/>
                  </a:lnTo>
                  <a:cubicBezTo>
                    <a:pt x="174722" y="395294"/>
                    <a:pt x="176584" y="405531"/>
                    <a:pt x="179376" y="415770"/>
                  </a:cubicBezTo>
                  <a:cubicBezTo>
                    <a:pt x="175654" y="420424"/>
                    <a:pt x="171930" y="419492"/>
                    <a:pt x="169137" y="415770"/>
                  </a:cubicBezTo>
                  <a:cubicBezTo>
                    <a:pt x="168207" y="413908"/>
                    <a:pt x="168207" y="411116"/>
                    <a:pt x="167277" y="409255"/>
                  </a:cubicBezTo>
                  <a:cubicBezTo>
                    <a:pt x="165415" y="412978"/>
                    <a:pt x="167277" y="417632"/>
                    <a:pt x="164483" y="420424"/>
                  </a:cubicBezTo>
                  <a:cubicBezTo>
                    <a:pt x="166345" y="424147"/>
                    <a:pt x="168207" y="427869"/>
                    <a:pt x="170068" y="431593"/>
                  </a:cubicBezTo>
                  <a:cubicBezTo>
                    <a:pt x="172860" y="427869"/>
                    <a:pt x="172860" y="421354"/>
                    <a:pt x="179376" y="420424"/>
                  </a:cubicBezTo>
                  <a:cubicBezTo>
                    <a:pt x="182168" y="425077"/>
                    <a:pt x="183099" y="430663"/>
                    <a:pt x="184029" y="435316"/>
                  </a:cubicBezTo>
                  <a:cubicBezTo>
                    <a:pt x="189615" y="441832"/>
                    <a:pt x="190545" y="452069"/>
                    <a:pt x="193338" y="460446"/>
                  </a:cubicBezTo>
                  <a:cubicBezTo>
                    <a:pt x="193338" y="461378"/>
                    <a:pt x="192407" y="463240"/>
                    <a:pt x="191476" y="465100"/>
                  </a:cubicBezTo>
                  <a:cubicBezTo>
                    <a:pt x="193338" y="466032"/>
                    <a:pt x="196130" y="467894"/>
                    <a:pt x="196130" y="470685"/>
                  </a:cubicBezTo>
                  <a:cubicBezTo>
                    <a:pt x="197060" y="474409"/>
                    <a:pt x="197992" y="478131"/>
                    <a:pt x="198922" y="481855"/>
                  </a:cubicBezTo>
                  <a:cubicBezTo>
                    <a:pt x="198922" y="482785"/>
                    <a:pt x="199852" y="484646"/>
                    <a:pt x="199852" y="485578"/>
                  </a:cubicBezTo>
                  <a:cubicBezTo>
                    <a:pt x="205438" y="496747"/>
                    <a:pt x="210091" y="508848"/>
                    <a:pt x="211953" y="521877"/>
                  </a:cubicBezTo>
                  <a:cubicBezTo>
                    <a:pt x="213815" y="523739"/>
                    <a:pt x="214745" y="526531"/>
                    <a:pt x="214745" y="529324"/>
                  </a:cubicBezTo>
                  <a:cubicBezTo>
                    <a:pt x="215677" y="533046"/>
                    <a:pt x="216606" y="536770"/>
                    <a:pt x="217538" y="540493"/>
                  </a:cubicBezTo>
                  <a:cubicBezTo>
                    <a:pt x="224984" y="558178"/>
                    <a:pt x="231499" y="575863"/>
                    <a:pt x="236153" y="594477"/>
                  </a:cubicBezTo>
                  <a:cubicBezTo>
                    <a:pt x="240807" y="597271"/>
                    <a:pt x="241738" y="600993"/>
                    <a:pt x="242668" y="605648"/>
                  </a:cubicBezTo>
                  <a:cubicBezTo>
                    <a:pt x="244530" y="613093"/>
                    <a:pt x="246392" y="619609"/>
                    <a:pt x="248254" y="627054"/>
                  </a:cubicBezTo>
                  <a:cubicBezTo>
                    <a:pt x="249184" y="631708"/>
                    <a:pt x="251046" y="637293"/>
                    <a:pt x="251976" y="641947"/>
                  </a:cubicBezTo>
                  <a:cubicBezTo>
                    <a:pt x="254769" y="645671"/>
                    <a:pt x="255699" y="649394"/>
                    <a:pt x="255699" y="653116"/>
                  </a:cubicBezTo>
                  <a:cubicBezTo>
                    <a:pt x="257561" y="654978"/>
                    <a:pt x="259423" y="657771"/>
                    <a:pt x="260353" y="660563"/>
                  </a:cubicBezTo>
                  <a:cubicBezTo>
                    <a:pt x="265007" y="676386"/>
                    <a:pt x="268730" y="691279"/>
                    <a:pt x="273384" y="707101"/>
                  </a:cubicBezTo>
                  <a:cubicBezTo>
                    <a:pt x="278037" y="709893"/>
                    <a:pt x="278969" y="715479"/>
                    <a:pt x="279899" y="720132"/>
                  </a:cubicBezTo>
                  <a:cubicBezTo>
                    <a:pt x="284553" y="741540"/>
                    <a:pt x="292930" y="762017"/>
                    <a:pt x="300377" y="783425"/>
                  </a:cubicBezTo>
                  <a:cubicBezTo>
                    <a:pt x="302237" y="785287"/>
                    <a:pt x="303169" y="788079"/>
                    <a:pt x="303169" y="790870"/>
                  </a:cubicBezTo>
                  <a:cubicBezTo>
                    <a:pt x="304099" y="794594"/>
                    <a:pt x="305031" y="797386"/>
                    <a:pt x="305961" y="801109"/>
                  </a:cubicBezTo>
                  <a:cubicBezTo>
                    <a:pt x="309684" y="803901"/>
                    <a:pt x="311546" y="807625"/>
                    <a:pt x="312476" y="812279"/>
                  </a:cubicBezTo>
                  <a:cubicBezTo>
                    <a:pt x="315268" y="824379"/>
                    <a:pt x="319922" y="836478"/>
                    <a:pt x="325507" y="847648"/>
                  </a:cubicBezTo>
                  <a:cubicBezTo>
                    <a:pt x="326437" y="849509"/>
                    <a:pt x="327369" y="851371"/>
                    <a:pt x="327369" y="853233"/>
                  </a:cubicBezTo>
                  <a:cubicBezTo>
                    <a:pt x="330161" y="862540"/>
                    <a:pt x="332023" y="871847"/>
                    <a:pt x="337608" y="879295"/>
                  </a:cubicBezTo>
                  <a:cubicBezTo>
                    <a:pt x="338538" y="882087"/>
                    <a:pt x="338538" y="885810"/>
                    <a:pt x="339468" y="888602"/>
                  </a:cubicBezTo>
                  <a:cubicBezTo>
                    <a:pt x="340400" y="890464"/>
                    <a:pt x="340400" y="891394"/>
                    <a:pt x="341330" y="892326"/>
                  </a:cubicBezTo>
                  <a:cubicBezTo>
                    <a:pt x="339468" y="892326"/>
                    <a:pt x="338538" y="891394"/>
                    <a:pt x="337608" y="891394"/>
                  </a:cubicBezTo>
                  <a:cubicBezTo>
                    <a:pt x="336676" y="891394"/>
                    <a:pt x="336676" y="892326"/>
                    <a:pt x="335746" y="892326"/>
                  </a:cubicBezTo>
                  <a:cubicBezTo>
                    <a:pt x="333884" y="893256"/>
                    <a:pt x="332953" y="893256"/>
                    <a:pt x="331091" y="893256"/>
                  </a:cubicBezTo>
                  <a:cubicBezTo>
                    <a:pt x="329231" y="896048"/>
                    <a:pt x="325507" y="896979"/>
                    <a:pt x="322715" y="897909"/>
                  </a:cubicBezTo>
                  <a:cubicBezTo>
                    <a:pt x="321783" y="900703"/>
                    <a:pt x="321783" y="903495"/>
                    <a:pt x="320854" y="906287"/>
                  </a:cubicBezTo>
                  <a:cubicBezTo>
                    <a:pt x="321783" y="906287"/>
                    <a:pt x="321783" y="906287"/>
                    <a:pt x="322715" y="906287"/>
                  </a:cubicBezTo>
                  <a:cubicBezTo>
                    <a:pt x="325507" y="906287"/>
                    <a:pt x="328299" y="906287"/>
                    <a:pt x="331091" y="905357"/>
                  </a:cubicBezTo>
                  <a:cubicBezTo>
                    <a:pt x="335746" y="907218"/>
                    <a:pt x="333884" y="903495"/>
                    <a:pt x="334814" y="901633"/>
                  </a:cubicBezTo>
                  <a:cubicBezTo>
                    <a:pt x="336676" y="898841"/>
                    <a:pt x="338538" y="897909"/>
                    <a:pt x="342262" y="899771"/>
                  </a:cubicBezTo>
                  <a:cubicBezTo>
                    <a:pt x="351569" y="920247"/>
                    <a:pt x="359946" y="940726"/>
                    <a:pt x="366462" y="961202"/>
                  </a:cubicBezTo>
                  <a:cubicBezTo>
                    <a:pt x="368322" y="962132"/>
                    <a:pt x="369253" y="963064"/>
                    <a:pt x="367392" y="964926"/>
                  </a:cubicBezTo>
                  <a:cubicBezTo>
                    <a:pt x="372045" y="971441"/>
                    <a:pt x="374839" y="979818"/>
                    <a:pt x="377631" y="988195"/>
                  </a:cubicBezTo>
                  <a:cubicBezTo>
                    <a:pt x="384146" y="1001225"/>
                    <a:pt x="389730" y="1014257"/>
                    <a:pt x="391592" y="1029148"/>
                  </a:cubicBezTo>
                  <a:cubicBezTo>
                    <a:pt x="398107" y="1034734"/>
                    <a:pt x="398107" y="1043111"/>
                    <a:pt x="401831" y="1049626"/>
                  </a:cubicBezTo>
                  <a:cubicBezTo>
                    <a:pt x="409276" y="1056142"/>
                    <a:pt x="408346" y="1065449"/>
                    <a:pt x="413000" y="1072894"/>
                  </a:cubicBezTo>
                  <a:cubicBezTo>
                    <a:pt x="417653" y="1079410"/>
                    <a:pt x="418583" y="1088719"/>
                    <a:pt x="421377" y="1097094"/>
                  </a:cubicBezTo>
                  <a:cubicBezTo>
                    <a:pt x="422307" y="1097094"/>
                    <a:pt x="424169" y="1098026"/>
                    <a:pt x="424169" y="1098956"/>
                  </a:cubicBezTo>
                  <a:cubicBezTo>
                    <a:pt x="425099" y="1108264"/>
                    <a:pt x="430684" y="1117573"/>
                    <a:pt x="433476" y="1126880"/>
                  </a:cubicBezTo>
                  <a:cubicBezTo>
                    <a:pt x="439061" y="1136187"/>
                    <a:pt x="441853" y="1147356"/>
                    <a:pt x="444645" y="1157595"/>
                  </a:cubicBezTo>
                  <a:cubicBezTo>
                    <a:pt x="445577" y="1159457"/>
                    <a:pt x="446507" y="1160387"/>
                    <a:pt x="446507" y="1161319"/>
                  </a:cubicBezTo>
                  <a:cubicBezTo>
                    <a:pt x="453954" y="1168764"/>
                    <a:pt x="454884" y="1179003"/>
                    <a:pt x="458608" y="1188311"/>
                  </a:cubicBezTo>
                  <a:cubicBezTo>
                    <a:pt x="463261" y="1198550"/>
                    <a:pt x="466053" y="1208787"/>
                    <a:pt x="472569" y="1218096"/>
                  </a:cubicBezTo>
                  <a:cubicBezTo>
                    <a:pt x="474431" y="1220888"/>
                    <a:pt x="475360" y="1224611"/>
                    <a:pt x="475360" y="1228333"/>
                  </a:cubicBezTo>
                  <a:cubicBezTo>
                    <a:pt x="485600" y="1241364"/>
                    <a:pt x="489323" y="1256257"/>
                    <a:pt x="494907" y="1271150"/>
                  </a:cubicBezTo>
                  <a:cubicBezTo>
                    <a:pt x="496769" y="1274873"/>
                    <a:pt x="497700" y="1278595"/>
                    <a:pt x="498630" y="1282319"/>
                  </a:cubicBezTo>
                  <a:cubicBezTo>
                    <a:pt x="499562" y="1283249"/>
                    <a:pt x="501422" y="1283249"/>
                    <a:pt x="501422" y="1284180"/>
                  </a:cubicBezTo>
                  <a:cubicBezTo>
                    <a:pt x="507938" y="1300935"/>
                    <a:pt x="514453" y="1317688"/>
                    <a:pt x="520969" y="1334442"/>
                  </a:cubicBezTo>
                  <a:cubicBezTo>
                    <a:pt x="521900" y="1336304"/>
                    <a:pt x="521900" y="1338166"/>
                    <a:pt x="521900" y="1340026"/>
                  </a:cubicBezTo>
                  <a:cubicBezTo>
                    <a:pt x="524692" y="1342819"/>
                    <a:pt x="529346" y="1345611"/>
                    <a:pt x="525622" y="1351197"/>
                  </a:cubicBezTo>
                  <a:cubicBezTo>
                    <a:pt x="525622" y="1353057"/>
                    <a:pt x="525622" y="1353988"/>
                    <a:pt x="525622" y="1354919"/>
                  </a:cubicBezTo>
                  <a:cubicBezTo>
                    <a:pt x="530276" y="1357710"/>
                    <a:pt x="527484" y="1360504"/>
                    <a:pt x="525622" y="1362364"/>
                  </a:cubicBezTo>
                  <a:cubicBezTo>
                    <a:pt x="520969" y="1366088"/>
                    <a:pt x="520969" y="1370741"/>
                    <a:pt x="523762" y="1375397"/>
                  </a:cubicBezTo>
                  <a:cubicBezTo>
                    <a:pt x="528416" y="1382842"/>
                    <a:pt x="531208" y="1391219"/>
                    <a:pt x="534000" y="1399595"/>
                  </a:cubicBezTo>
                  <a:lnTo>
                    <a:pt x="534000" y="1400526"/>
                  </a:lnTo>
                  <a:cubicBezTo>
                    <a:pt x="540515" y="1404250"/>
                    <a:pt x="540515" y="1411696"/>
                    <a:pt x="542377" y="1418211"/>
                  </a:cubicBezTo>
                  <a:cubicBezTo>
                    <a:pt x="547962" y="1422865"/>
                    <a:pt x="547962" y="1430312"/>
                    <a:pt x="550754" y="1435896"/>
                  </a:cubicBezTo>
                  <a:cubicBezTo>
                    <a:pt x="555408" y="1437757"/>
                    <a:pt x="555408" y="1443343"/>
                    <a:pt x="556339" y="1447065"/>
                  </a:cubicBezTo>
                  <a:cubicBezTo>
                    <a:pt x="557269" y="1449858"/>
                    <a:pt x="559131" y="1453580"/>
                    <a:pt x="560061" y="1456374"/>
                  </a:cubicBezTo>
                  <a:cubicBezTo>
                    <a:pt x="566577" y="1461027"/>
                    <a:pt x="564715" y="1468473"/>
                    <a:pt x="565647" y="1474988"/>
                  </a:cubicBezTo>
                  <a:cubicBezTo>
                    <a:pt x="567509" y="1474988"/>
                    <a:pt x="571230" y="1474058"/>
                    <a:pt x="572162" y="1476850"/>
                  </a:cubicBezTo>
                  <a:cubicBezTo>
                    <a:pt x="579608" y="1491743"/>
                    <a:pt x="587985" y="1506634"/>
                    <a:pt x="592639" y="1523388"/>
                  </a:cubicBezTo>
                  <a:cubicBezTo>
                    <a:pt x="593570" y="1524320"/>
                    <a:pt x="593570" y="1525250"/>
                    <a:pt x="594500" y="1526182"/>
                  </a:cubicBezTo>
                  <a:cubicBezTo>
                    <a:pt x="596362" y="1527112"/>
                    <a:pt x="596362" y="1528042"/>
                    <a:pt x="595430" y="1529904"/>
                  </a:cubicBezTo>
                  <a:cubicBezTo>
                    <a:pt x="602877" y="1534557"/>
                    <a:pt x="600084" y="1541073"/>
                    <a:pt x="601016" y="1547588"/>
                  </a:cubicBezTo>
                  <a:cubicBezTo>
                    <a:pt x="606599" y="1547588"/>
                    <a:pt x="608461" y="1551312"/>
                    <a:pt x="610323" y="1555035"/>
                  </a:cubicBezTo>
                  <a:cubicBezTo>
                    <a:pt x="614047" y="1565274"/>
                    <a:pt x="618700" y="1575512"/>
                    <a:pt x="622424" y="1585751"/>
                  </a:cubicBezTo>
                  <a:cubicBezTo>
                    <a:pt x="621492" y="1585751"/>
                    <a:pt x="620562" y="1585751"/>
                    <a:pt x="619630" y="1585751"/>
                  </a:cubicBezTo>
                  <a:cubicBezTo>
                    <a:pt x="620562" y="1586681"/>
                    <a:pt x="620562" y="1586681"/>
                    <a:pt x="620562" y="1587613"/>
                  </a:cubicBezTo>
                  <a:cubicBezTo>
                    <a:pt x="621492" y="1586681"/>
                    <a:pt x="621492" y="1585751"/>
                    <a:pt x="622424" y="1585751"/>
                  </a:cubicBezTo>
                  <a:cubicBezTo>
                    <a:pt x="630801" y="1596920"/>
                    <a:pt x="638247" y="1607159"/>
                    <a:pt x="641038" y="1621120"/>
                  </a:cubicBezTo>
                  <a:cubicBezTo>
                    <a:pt x="641038" y="1623912"/>
                    <a:pt x="641970" y="1625774"/>
                    <a:pt x="643830" y="1627635"/>
                  </a:cubicBezTo>
                  <a:cubicBezTo>
                    <a:pt x="646624" y="1631359"/>
                    <a:pt x="650347" y="1636013"/>
                    <a:pt x="651277" y="1641596"/>
                  </a:cubicBezTo>
                  <a:cubicBezTo>
                    <a:pt x="654069" y="1645320"/>
                    <a:pt x="655931" y="1649973"/>
                    <a:pt x="655931" y="1655559"/>
                  </a:cubicBezTo>
                  <a:cubicBezTo>
                    <a:pt x="661516" y="1659281"/>
                    <a:pt x="664308" y="1664866"/>
                    <a:pt x="666170" y="1670452"/>
                  </a:cubicBezTo>
                  <a:cubicBezTo>
                    <a:pt x="669892" y="1678827"/>
                    <a:pt x="671754" y="1687204"/>
                    <a:pt x="677339" y="1694650"/>
                  </a:cubicBezTo>
                  <a:cubicBezTo>
                    <a:pt x="680131" y="1698373"/>
                    <a:pt x="678269" y="1702097"/>
                    <a:pt x="677339" y="1705821"/>
                  </a:cubicBezTo>
                  <a:cubicBezTo>
                    <a:pt x="679201" y="1706751"/>
                    <a:pt x="680131" y="1708613"/>
                    <a:pt x="681993" y="1709542"/>
                  </a:cubicBezTo>
                  <a:cubicBezTo>
                    <a:pt x="684785" y="1709542"/>
                    <a:pt x="686646" y="1711404"/>
                    <a:pt x="686646" y="1714198"/>
                  </a:cubicBezTo>
                  <a:cubicBezTo>
                    <a:pt x="687578" y="1724435"/>
                    <a:pt x="693162" y="1732812"/>
                    <a:pt x="699677" y="1740258"/>
                  </a:cubicBezTo>
                  <a:cubicBezTo>
                    <a:pt x="703401" y="1744913"/>
                    <a:pt x="703401" y="1749567"/>
                    <a:pt x="701539" y="1754221"/>
                  </a:cubicBezTo>
                  <a:cubicBezTo>
                    <a:pt x="707123" y="1758874"/>
                    <a:pt x="712708" y="1763528"/>
                    <a:pt x="710846" y="1771905"/>
                  </a:cubicBezTo>
                  <a:cubicBezTo>
                    <a:pt x="712708" y="1771905"/>
                    <a:pt x="714570" y="1772835"/>
                    <a:pt x="714570" y="1774697"/>
                  </a:cubicBezTo>
                  <a:cubicBezTo>
                    <a:pt x="721085" y="1779351"/>
                    <a:pt x="720154" y="1786798"/>
                    <a:pt x="723877" y="1792381"/>
                  </a:cubicBezTo>
                  <a:cubicBezTo>
                    <a:pt x="728531" y="1795173"/>
                    <a:pt x="729463" y="1799829"/>
                    <a:pt x="730393" y="1804482"/>
                  </a:cubicBezTo>
                  <a:cubicBezTo>
                    <a:pt x="731323" y="1810998"/>
                    <a:pt x="735046" y="1815651"/>
                    <a:pt x="738770" y="1820305"/>
                  </a:cubicBezTo>
                  <a:cubicBezTo>
                    <a:pt x="742493" y="1823097"/>
                    <a:pt x="744354" y="1826820"/>
                    <a:pt x="744354" y="1831474"/>
                  </a:cubicBezTo>
                  <a:cubicBezTo>
                    <a:pt x="747147" y="1837059"/>
                    <a:pt x="748077" y="1841713"/>
                    <a:pt x="748077" y="1847297"/>
                  </a:cubicBezTo>
                  <a:cubicBezTo>
                    <a:pt x="748077" y="1850091"/>
                    <a:pt x="749009" y="1851952"/>
                    <a:pt x="750869" y="1853812"/>
                  </a:cubicBezTo>
                  <a:cubicBezTo>
                    <a:pt x="755524" y="1853812"/>
                    <a:pt x="756454" y="1856606"/>
                    <a:pt x="756454" y="1860328"/>
                  </a:cubicBezTo>
                  <a:lnTo>
                    <a:pt x="757384" y="1861260"/>
                  </a:lnTo>
                  <a:lnTo>
                    <a:pt x="757384" y="1863121"/>
                  </a:lnTo>
                  <a:cubicBezTo>
                    <a:pt x="763900" y="1868705"/>
                    <a:pt x="766693" y="1877082"/>
                    <a:pt x="769485" y="1884528"/>
                  </a:cubicBezTo>
                  <a:cubicBezTo>
                    <a:pt x="770415" y="1889183"/>
                    <a:pt x="772277" y="1893837"/>
                    <a:pt x="774139" y="1898490"/>
                  </a:cubicBezTo>
                  <a:cubicBezTo>
                    <a:pt x="776001" y="1905006"/>
                    <a:pt x="777863" y="1910590"/>
                    <a:pt x="782516" y="1916175"/>
                  </a:cubicBezTo>
                  <a:cubicBezTo>
                    <a:pt x="789032" y="1920828"/>
                    <a:pt x="789032" y="1927344"/>
                    <a:pt x="790893" y="1933859"/>
                  </a:cubicBezTo>
                  <a:lnTo>
                    <a:pt x="791823" y="1934789"/>
                  </a:lnTo>
                  <a:lnTo>
                    <a:pt x="791823" y="1936651"/>
                  </a:lnTo>
                  <a:cubicBezTo>
                    <a:pt x="799271" y="1947820"/>
                    <a:pt x="804854" y="1959921"/>
                    <a:pt x="809508" y="1972020"/>
                  </a:cubicBezTo>
                  <a:cubicBezTo>
                    <a:pt x="816023" y="1977606"/>
                    <a:pt x="819747" y="1985051"/>
                    <a:pt x="821609" y="1993429"/>
                  </a:cubicBezTo>
                  <a:cubicBezTo>
                    <a:pt x="823471" y="1999014"/>
                    <a:pt x="825331" y="2005529"/>
                    <a:pt x="827192" y="2011113"/>
                  </a:cubicBezTo>
                  <a:cubicBezTo>
                    <a:pt x="828124" y="2012045"/>
                    <a:pt x="829054" y="2012975"/>
                    <a:pt x="829054" y="2013905"/>
                  </a:cubicBezTo>
                  <a:cubicBezTo>
                    <a:pt x="835570" y="2018560"/>
                    <a:pt x="834640" y="2026005"/>
                    <a:pt x="836502" y="2032521"/>
                  </a:cubicBezTo>
                  <a:cubicBezTo>
                    <a:pt x="839293" y="2041828"/>
                    <a:pt x="841155" y="2050205"/>
                    <a:pt x="843947" y="2058583"/>
                  </a:cubicBezTo>
                  <a:cubicBezTo>
                    <a:pt x="846739" y="2068822"/>
                    <a:pt x="848601" y="2078129"/>
                    <a:pt x="851393" y="2088366"/>
                  </a:cubicBezTo>
                  <a:cubicBezTo>
                    <a:pt x="852324" y="2090228"/>
                    <a:pt x="853254" y="2092090"/>
                    <a:pt x="853254" y="2093952"/>
                  </a:cubicBezTo>
                  <a:cubicBezTo>
                    <a:pt x="853254" y="2098606"/>
                    <a:pt x="851393" y="2101399"/>
                    <a:pt x="846739" y="2101399"/>
                  </a:cubicBezTo>
                  <a:cubicBezTo>
                    <a:pt x="843017" y="2101399"/>
                    <a:pt x="839293" y="2101399"/>
                    <a:pt x="835570" y="2101399"/>
                  </a:cubicBezTo>
                  <a:cubicBezTo>
                    <a:pt x="834640" y="2105121"/>
                    <a:pt x="830916" y="2106983"/>
                    <a:pt x="823471" y="2093952"/>
                  </a:cubicBezTo>
                  <a:cubicBezTo>
                    <a:pt x="819747" y="2094882"/>
                    <a:pt x="815093" y="2095814"/>
                    <a:pt x="811370" y="2096744"/>
                  </a:cubicBezTo>
                  <a:cubicBezTo>
                    <a:pt x="808578" y="2094882"/>
                    <a:pt x="809508" y="2092090"/>
                    <a:pt x="810440" y="2090228"/>
                  </a:cubicBezTo>
                  <a:cubicBezTo>
                    <a:pt x="805784" y="2092090"/>
                    <a:pt x="801131" y="2091160"/>
                    <a:pt x="796477" y="2089298"/>
                  </a:cubicBezTo>
                  <a:cubicBezTo>
                    <a:pt x="794615" y="2087437"/>
                    <a:pt x="793685" y="2084644"/>
                    <a:pt x="791823" y="2082783"/>
                  </a:cubicBezTo>
                  <a:cubicBezTo>
                    <a:pt x="785308" y="2079059"/>
                    <a:pt x="784378" y="2072544"/>
                    <a:pt x="782516" y="2066028"/>
                  </a:cubicBezTo>
                  <a:cubicBezTo>
                    <a:pt x="778793" y="2063237"/>
                    <a:pt x="778793" y="2059513"/>
                    <a:pt x="778793" y="2055791"/>
                  </a:cubicBezTo>
                  <a:cubicBezTo>
                    <a:pt x="769485" y="2054859"/>
                    <a:pt x="762040" y="2052068"/>
                    <a:pt x="760178" y="2040898"/>
                  </a:cubicBezTo>
                  <a:cubicBezTo>
                    <a:pt x="759246" y="2035313"/>
                    <a:pt x="754593" y="2030659"/>
                    <a:pt x="751801" y="2026005"/>
                  </a:cubicBezTo>
                  <a:cubicBezTo>
                    <a:pt x="742493" y="2018560"/>
                    <a:pt x="737838" y="2006459"/>
                    <a:pt x="733185" y="1995290"/>
                  </a:cubicBezTo>
                  <a:cubicBezTo>
                    <a:pt x="728531" y="1990636"/>
                    <a:pt x="724809" y="1985051"/>
                    <a:pt x="723877" y="1978536"/>
                  </a:cubicBezTo>
                  <a:cubicBezTo>
                    <a:pt x="713638" y="1972952"/>
                    <a:pt x="708055" y="1962713"/>
                    <a:pt x="705263" y="1951544"/>
                  </a:cubicBezTo>
                  <a:cubicBezTo>
                    <a:pt x="704331" y="1950614"/>
                    <a:pt x="704331" y="1948752"/>
                    <a:pt x="704331" y="1947820"/>
                  </a:cubicBezTo>
                  <a:cubicBezTo>
                    <a:pt x="702469" y="1946890"/>
                    <a:pt x="700607" y="1945959"/>
                    <a:pt x="699677" y="1945028"/>
                  </a:cubicBezTo>
                  <a:cubicBezTo>
                    <a:pt x="695954" y="1939443"/>
                    <a:pt x="693162" y="1932929"/>
                    <a:pt x="690370" y="1927344"/>
                  </a:cubicBezTo>
                  <a:cubicBezTo>
                    <a:pt x="689438" y="1925482"/>
                    <a:pt x="688508" y="1924552"/>
                    <a:pt x="688508" y="1923620"/>
                  </a:cubicBezTo>
                  <a:cubicBezTo>
                    <a:pt x="687578" y="1917105"/>
                    <a:pt x="680131" y="1915243"/>
                    <a:pt x="677339" y="1909659"/>
                  </a:cubicBezTo>
                  <a:cubicBezTo>
                    <a:pt x="671754" y="1898490"/>
                    <a:pt x="665238" y="1889183"/>
                    <a:pt x="659655" y="1878012"/>
                  </a:cubicBezTo>
                  <a:cubicBezTo>
                    <a:pt x="655931" y="1870567"/>
                    <a:pt x="648485" y="1864981"/>
                    <a:pt x="647554" y="1855674"/>
                  </a:cubicBezTo>
                  <a:cubicBezTo>
                    <a:pt x="642900" y="1854744"/>
                    <a:pt x="641970" y="1851020"/>
                    <a:pt x="641038" y="1847297"/>
                  </a:cubicBezTo>
                  <a:cubicBezTo>
                    <a:pt x="639177" y="1838920"/>
                    <a:pt x="637315" y="1831474"/>
                    <a:pt x="630801" y="1824959"/>
                  </a:cubicBezTo>
                  <a:cubicBezTo>
                    <a:pt x="621492" y="1818443"/>
                    <a:pt x="617770" y="1807274"/>
                    <a:pt x="613117" y="1797035"/>
                  </a:cubicBezTo>
                  <a:cubicBezTo>
                    <a:pt x="613117" y="1796105"/>
                    <a:pt x="612185" y="1794243"/>
                    <a:pt x="612185" y="1793313"/>
                  </a:cubicBezTo>
                  <a:cubicBezTo>
                    <a:pt x="599154" y="1772835"/>
                    <a:pt x="586123" y="1753289"/>
                    <a:pt x="576816" y="1730951"/>
                  </a:cubicBezTo>
                  <a:cubicBezTo>
                    <a:pt x="574954" y="1727227"/>
                    <a:pt x="574024" y="1724435"/>
                    <a:pt x="573092" y="1720712"/>
                  </a:cubicBezTo>
                  <a:cubicBezTo>
                    <a:pt x="567509" y="1717920"/>
                    <a:pt x="566577" y="1711404"/>
                    <a:pt x="562853" y="1706751"/>
                  </a:cubicBezTo>
                  <a:cubicBezTo>
                    <a:pt x="561923" y="1705821"/>
                    <a:pt x="561923" y="1704889"/>
                    <a:pt x="561923" y="1703027"/>
                  </a:cubicBezTo>
                  <a:cubicBezTo>
                    <a:pt x="557269" y="1690928"/>
                    <a:pt x="547030" y="1681621"/>
                    <a:pt x="544239" y="1668590"/>
                  </a:cubicBezTo>
                  <a:cubicBezTo>
                    <a:pt x="543308" y="1667658"/>
                    <a:pt x="543308" y="1665796"/>
                    <a:pt x="543308" y="1664866"/>
                  </a:cubicBezTo>
                  <a:cubicBezTo>
                    <a:pt x="534000" y="1658351"/>
                    <a:pt x="532138" y="1648112"/>
                    <a:pt x="525622" y="1639736"/>
                  </a:cubicBezTo>
                  <a:cubicBezTo>
                    <a:pt x="523762" y="1637874"/>
                    <a:pt x="525622" y="1635081"/>
                    <a:pt x="526554" y="1633221"/>
                  </a:cubicBezTo>
                  <a:cubicBezTo>
                    <a:pt x="525622" y="1633221"/>
                    <a:pt x="524692" y="1632289"/>
                    <a:pt x="524692" y="1631359"/>
                  </a:cubicBezTo>
                  <a:cubicBezTo>
                    <a:pt x="518177" y="1628565"/>
                    <a:pt x="518177" y="1628565"/>
                    <a:pt x="522830" y="1622050"/>
                  </a:cubicBezTo>
                  <a:cubicBezTo>
                    <a:pt x="520969" y="1621120"/>
                    <a:pt x="519107" y="1620188"/>
                    <a:pt x="518177" y="1619258"/>
                  </a:cubicBezTo>
                  <a:cubicBezTo>
                    <a:pt x="507008" y="1599712"/>
                    <a:pt x="493045" y="1582957"/>
                    <a:pt x="487461" y="1560619"/>
                  </a:cubicBezTo>
                  <a:cubicBezTo>
                    <a:pt x="486531" y="1557827"/>
                    <a:pt x="486531" y="1555965"/>
                    <a:pt x="485600" y="1553174"/>
                  </a:cubicBezTo>
                  <a:cubicBezTo>
                    <a:pt x="479084" y="1551312"/>
                    <a:pt x="480016" y="1544796"/>
                    <a:pt x="478154" y="1540143"/>
                  </a:cubicBezTo>
                  <a:cubicBezTo>
                    <a:pt x="471639" y="1538281"/>
                    <a:pt x="469777" y="1532697"/>
                    <a:pt x="467915" y="1528042"/>
                  </a:cubicBezTo>
                  <a:cubicBezTo>
                    <a:pt x="465123" y="1522458"/>
                    <a:pt x="464191" y="1517805"/>
                    <a:pt x="462331" y="1512219"/>
                  </a:cubicBezTo>
                  <a:cubicBezTo>
                    <a:pt x="452092" y="1509427"/>
                    <a:pt x="451161" y="1500120"/>
                    <a:pt x="450231" y="1491743"/>
                  </a:cubicBezTo>
                  <a:cubicBezTo>
                    <a:pt x="450231" y="1490811"/>
                    <a:pt x="449301" y="1489881"/>
                    <a:pt x="448369" y="1488951"/>
                  </a:cubicBezTo>
                  <a:cubicBezTo>
                    <a:pt x="439991" y="1479642"/>
                    <a:pt x="435338" y="1468473"/>
                    <a:pt x="431616" y="1457304"/>
                  </a:cubicBezTo>
                  <a:cubicBezTo>
                    <a:pt x="426961" y="1450788"/>
                    <a:pt x="421377" y="1445203"/>
                    <a:pt x="422307" y="1435896"/>
                  </a:cubicBezTo>
                  <a:cubicBezTo>
                    <a:pt x="422307" y="1434966"/>
                    <a:pt x="421377" y="1433104"/>
                    <a:pt x="421377" y="1432172"/>
                  </a:cubicBezTo>
                  <a:cubicBezTo>
                    <a:pt x="419515" y="1427518"/>
                    <a:pt x="419515" y="1421935"/>
                    <a:pt x="414861" y="1419143"/>
                  </a:cubicBezTo>
                  <a:cubicBezTo>
                    <a:pt x="409276" y="1416349"/>
                    <a:pt x="408346" y="1409834"/>
                    <a:pt x="406484" y="1405180"/>
                  </a:cubicBezTo>
                  <a:cubicBezTo>
                    <a:pt x="403693" y="1404250"/>
                    <a:pt x="401831" y="1401457"/>
                    <a:pt x="400899" y="1398665"/>
                  </a:cubicBezTo>
                  <a:cubicBezTo>
                    <a:pt x="399039" y="1394941"/>
                    <a:pt x="397177" y="1391219"/>
                    <a:pt x="395315" y="1387496"/>
                  </a:cubicBezTo>
                  <a:cubicBezTo>
                    <a:pt x="394385" y="1386566"/>
                    <a:pt x="394385" y="1385634"/>
                    <a:pt x="394385" y="1384704"/>
                  </a:cubicBezTo>
                  <a:cubicBezTo>
                    <a:pt x="392523" y="1381912"/>
                    <a:pt x="394385" y="1380050"/>
                    <a:pt x="395315" y="1377257"/>
                  </a:cubicBezTo>
                  <a:lnTo>
                    <a:pt x="395530" y="1376827"/>
                  </a:lnTo>
                  <a:lnTo>
                    <a:pt x="396245" y="1377257"/>
                  </a:lnTo>
                  <a:cubicBezTo>
                    <a:pt x="396245" y="1376327"/>
                    <a:pt x="396245" y="1375397"/>
                    <a:pt x="396245" y="1375397"/>
                  </a:cubicBezTo>
                  <a:lnTo>
                    <a:pt x="395530" y="1376827"/>
                  </a:lnTo>
                  <a:lnTo>
                    <a:pt x="391592" y="1374465"/>
                  </a:lnTo>
                  <a:cubicBezTo>
                    <a:pt x="390662" y="1373535"/>
                    <a:pt x="389730" y="1372603"/>
                    <a:pt x="388800" y="1371673"/>
                  </a:cubicBezTo>
                  <a:cubicBezTo>
                    <a:pt x="378561" y="1346543"/>
                    <a:pt x="362738" y="1325133"/>
                    <a:pt x="352499" y="1300003"/>
                  </a:cubicBezTo>
                  <a:cubicBezTo>
                    <a:pt x="351569" y="1297211"/>
                    <a:pt x="350637" y="1295350"/>
                    <a:pt x="350637" y="1292558"/>
                  </a:cubicBezTo>
                  <a:cubicBezTo>
                    <a:pt x="350637" y="1290696"/>
                    <a:pt x="349707" y="1287902"/>
                    <a:pt x="348777" y="1286042"/>
                  </a:cubicBezTo>
                  <a:cubicBezTo>
                    <a:pt x="345053" y="1284180"/>
                    <a:pt x="342262" y="1281389"/>
                    <a:pt x="340400" y="1276735"/>
                  </a:cubicBezTo>
                  <a:cubicBezTo>
                    <a:pt x="337608" y="1268358"/>
                    <a:pt x="333884" y="1259980"/>
                    <a:pt x="330161" y="1252533"/>
                  </a:cubicBezTo>
                  <a:cubicBezTo>
                    <a:pt x="327369" y="1245088"/>
                    <a:pt x="322715" y="1238572"/>
                    <a:pt x="318992" y="1231127"/>
                  </a:cubicBezTo>
                  <a:cubicBezTo>
                    <a:pt x="312476" y="1226472"/>
                    <a:pt x="313406" y="1219026"/>
                    <a:pt x="314338" y="1212510"/>
                  </a:cubicBezTo>
                  <a:cubicBezTo>
                    <a:pt x="308753" y="1214372"/>
                    <a:pt x="307823" y="1209719"/>
                    <a:pt x="305031" y="1205995"/>
                  </a:cubicBezTo>
                  <a:cubicBezTo>
                    <a:pt x="302237" y="1202273"/>
                    <a:pt x="299445" y="1200411"/>
                    <a:pt x="296654" y="1205995"/>
                  </a:cubicBezTo>
                  <a:cubicBezTo>
                    <a:pt x="295722" y="1207857"/>
                    <a:pt x="293860" y="1207857"/>
                    <a:pt x="292000" y="1206927"/>
                  </a:cubicBezTo>
                  <a:cubicBezTo>
                    <a:pt x="288276" y="1205065"/>
                    <a:pt x="284553" y="1203203"/>
                    <a:pt x="282691" y="1200411"/>
                  </a:cubicBezTo>
                  <a:cubicBezTo>
                    <a:pt x="278969" y="1194826"/>
                    <a:pt x="275246" y="1191102"/>
                    <a:pt x="272454" y="1185519"/>
                  </a:cubicBezTo>
                  <a:cubicBezTo>
                    <a:pt x="271522" y="1182725"/>
                    <a:pt x="271522" y="1179933"/>
                    <a:pt x="273384" y="1178072"/>
                  </a:cubicBezTo>
                  <a:lnTo>
                    <a:pt x="272454" y="1176210"/>
                  </a:lnTo>
                  <a:cubicBezTo>
                    <a:pt x="266868" y="1174350"/>
                    <a:pt x="265007" y="1168764"/>
                    <a:pt x="262215" y="1163180"/>
                  </a:cubicBezTo>
                  <a:cubicBezTo>
                    <a:pt x="258491" y="1162249"/>
                    <a:pt x="255699" y="1158525"/>
                    <a:pt x="253837" y="1155733"/>
                  </a:cubicBezTo>
                  <a:cubicBezTo>
                    <a:pt x="251046" y="1151080"/>
                    <a:pt x="253837" y="1145494"/>
                    <a:pt x="250116" y="1141772"/>
                  </a:cubicBezTo>
                  <a:cubicBezTo>
                    <a:pt x="247322" y="1138049"/>
                    <a:pt x="242668" y="1137119"/>
                    <a:pt x="242668" y="1131533"/>
                  </a:cubicBezTo>
                  <a:cubicBezTo>
                    <a:pt x="242668" y="1130603"/>
                    <a:pt x="241738" y="1128742"/>
                    <a:pt x="241738" y="1127812"/>
                  </a:cubicBezTo>
                  <a:cubicBezTo>
                    <a:pt x="238015" y="1124088"/>
                    <a:pt x="233361" y="1120364"/>
                    <a:pt x="233361" y="1114779"/>
                  </a:cubicBezTo>
                  <a:cubicBezTo>
                    <a:pt x="228707" y="1112917"/>
                    <a:pt x="227776" y="1108264"/>
                    <a:pt x="226846" y="1104542"/>
                  </a:cubicBezTo>
                  <a:cubicBezTo>
                    <a:pt x="226846" y="1103610"/>
                    <a:pt x="225914" y="1101748"/>
                    <a:pt x="225914" y="1100818"/>
                  </a:cubicBezTo>
                  <a:cubicBezTo>
                    <a:pt x="222192" y="1096164"/>
                    <a:pt x="219398" y="1091511"/>
                    <a:pt x="217538" y="1085925"/>
                  </a:cubicBezTo>
                  <a:cubicBezTo>
                    <a:pt x="215677" y="1081272"/>
                    <a:pt x="214745" y="1074756"/>
                    <a:pt x="209161" y="1071964"/>
                  </a:cubicBezTo>
                  <a:cubicBezTo>
                    <a:pt x="205438" y="1070103"/>
                    <a:pt x="208229" y="1065449"/>
                    <a:pt x="207299" y="1061725"/>
                  </a:cubicBezTo>
                  <a:cubicBezTo>
                    <a:pt x="202646" y="1058934"/>
                    <a:pt x="201714" y="1053348"/>
                    <a:pt x="199852" y="1048695"/>
                  </a:cubicBezTo>
                  <a:cubicBezTo>
                    <a:pt x="190545" y="1043111"/>
                    <a:pt x="187753" y="1034734"/>
                    <a:pt x="185891" y="1024495"/>
                  </a:cubicBezTo>
                  <a:cubicBezTo>
                    <a:pt x="184961" y="1022633"/>
                    <a:pt x="184961" y="1019841"/>
                    <a:pt x="184029" y="1017049"/>
                  </a:cubicBezTo>
                  <a:cubicBezTo>
                    <a:pt x="178446" y="1014257"/>
                    <a:pt x="176584" y="1008672"/>
                    <a:pt x="173792" y="1004018"/>
                  </a:cubicBezTo>
                  <a:cubicBezTo>
                    <a:pt x="166345" y="987264"/>
                    <a:pt x="158899" y="971441"/>
                    <a:pt x="151452" y="954686"/>
                  </a:cubicBezTo>
                  <a:cubicBezTo>
                    <a:pt x="149592" y="951895"/>
                    <a:pt x="145868" y="949103"/>
                    <a:pt x="145868" y="944449"/>
                  </a:cubicBezTo>
                  <a:cubicBezTo>
                    <a:pt x="144007" y="941656"/>
                    <a:pt x="143077" y="939794"/>
                    <a:pt x="144007" y="937002"/>
                  </a:cubicBezTo>
                  <a:cubicBezTo>
                    <a:pt x="139353" y="933278"/>
                    <a:pt x="136561" y="928625"/>
                    <a:pt x="135629" y="923041"/>
                  </a:cubicBezTo>
                  <a:cubicBezTo>
                    <a:pt x="134699" y="922109"/>
                    <a:pt x="134699" y="920247"/>
                    <a:pt x="133768" y="919317"/>
                  </a:cubicBezTo>
                  <a:lnTo>
                    <a:pt x="134699" y="919317"/>
                  </a:lnTo>
                  <a:lnTo>
                    <a:pt x="135629" y="919317"/>
                  </a:lnTo>
                  <a:cubicBezTo>
                    <a:pt x="135629" y="919317"/>
                    <a:pt x="135629" y="918387"/>
                    <a:pt x="135629" y="918387"/>
                  </a:cubicBezTo>
                  <a:cubicBezTo>
                    <a:pt x="135629" y="918387"/>
                    <a:pt x="134699" y="919317"/>
                    <a:pt x="134699" y="919317"/>
                  </a:cubicBezTo>
                  <a:cubicBezTo>
                    <a:pt x="131906" y="917456"/>
                    <a:pt x="130046" y="915594"/>
                    <a:pt x="129114" y="911872"/>
                  </a:cubicBezTo>
                  <a:cubicBezTo>
                    <a:pt x="128184" y="906287"/>
                    <a:pt x="125390" y="900703"/>
                    <a:pt x="121669" y="895117"/>
                  </a:cubicBezTo>
                  <a:cubicBezTo>
                    <a:pt x="118877" y="883948"/>
                    <a:pt x="110499" y="874641"/>
                    <a:pt x="108638" y="863472"/>
                  </a:cubicBezTo>
                  <a:cubicBezTo>
                    <a:pt x="103052" y="861610"/>
                    <a:pt x="103984" y="856025"/>
                    <a:pt x="103052" y="852301"/>
                  </a:cubicBezTo>
                  <a:cubicBezTo>
                    <a:pt x="102122" y="852301"/>
                    <a:pt x="101190" y="850439"/>
                    <a:pt x="101190" y="849509"/>
                  </a:cubicBezTo>
                  <a:cubicBezTo>
                    <a:pt x="99330" y="848579"/>
                    <a:pt x="98399" y="847648"/>
                    <a:pt x="100260" y="845786"/>
                  </a:cubicBezTo>
                  <a:cubicBezTo>
                    <a:pt x="99330" y="844856"/>
                    <a:pt x="99330" y="842994"/>
                    <a:pt x="99330" y="842064"/>
                  </a:cubicBezTo>
                  <a:cubicBezTo>
                    <a:pt x="90953" y="834617"/>
                    <a:pt x="88160" y="824379"/>
                    <a:pt x="84438" y="814140"/>
                  </a:cubicBezTo>
                  <a:cubicBezTo>
                    <a:pt x="83506" y="808555"/>
                    <a:pt x="79784" y="804833"/>
                    <a:pt x="76991" y="800179"/>
                  </a:cubicBezTo>
                  <a:cubicBezTo>
                    <a:pt x="75129" y="795526"/>
                    <a:pt x="74199" y="789940"/>
                    <a:pt x="72337" y="785287"/>
                  </a:cubicBezTo>
                  <a:cubicBezTo>
                    <a:pt x="67683" y="782493"/>
                    <a:pt x="67683" y="777839"/>
                    <a:pt x="65821" y="774118"/>
                  </a:cubicBezTo>
                  <a:cubicBezTo>
                    <a:pt x="63960" y="773186"/>
                    <a:pt x="62100" y="772256"/>
                    <a:pt x="61168" y="769464"/>
                  </a:cubicBezTo>
                  <a:cubicBezTo>
                    <a:pt x="59306" y="765740"/>
                    <a:pt x="58376" y="761087"/>
                    <a:pt x="57444" y="757363"/>
                  </a:cubicBezTo>
                  <a:cubicBezTo>
                    <a:pt x="53722" y="754571"/>
                    <a:pt x="53722" y="750848"/>
                    <a:pt x="54652" y="746194"/>
                  </a:cubicBezTo>
                  <a:cubicBezTo>
                    <a:pt x="54652" y="745262"/>
                    <a:pt x="53722" y="744332"/>
                    <a:pt x="53722" y="743400"/>
                  </a:cubicBezTo>
                  <a:cubicBezTo>
                    <a:pt x="50929" y="742470"/>
                    <a:pt x="49069" y="739679"/>
                    <a:pt x="48137" y="736887"/>
                  </a:cubicBezTo>
                  <a:cubicBezTo>
                    <a:pt x="46275" y="733163"/>
                    <a:pt x="44413" y="729440"/>
                    <a:pt x="42553" y="725718"/>
                  </a:cubicBezTo>
                  <a:cubicBezTo>
                    <a:pt x="40691" y="725718"/>
                    <a:pt x="40691" y="723856"/>
                    <a:pt x="40691" y="722924"/>
                  </a:cubicBezTo>
                  <a:cubicBezTo>
                    <a:pt x="38830" y="719202"/>
                    <a:pt x="35106" y="716409"/>
                    <a:pt x="37898" y="711755"/>
                  </a:cubicBezTo>
                  <a:cubicBezTo>
                    <a:pt x="36038" y="708031"/>
                    <a:pt x="31384" y="706170"/>
                    <a:pt x="31384" y="701516"/>
                  </a:cubicBezTo>
                  <a:cubicBezTo>
                    <a:pt x="30452" y="699656"/>
                    <a:pt x="30452" y="696862"/>
                    <a:pt x="29522" y="695002"/>
                  </a:cubicBezTo>
                  <a:cubicBezTo>
                    <a:pt x="19283" y="683831"/>
                    <a:pt x="17421" y="669871"/>
                    <a:pt x="10906" y="656840"/>
                  </a:cubicBezTo>
                  <a:cubicBezTo>
                    <a:pt x="8114" y="654978"/>
                    <a:pt x="7182" y="652186"/>
                    <a:pt x="6253" y="649394"/>
                  </a:cubicBezTo>
                  <a:lnTo>
                    <a:pt x="0" y="638973"/>
                  </a:lnTo>
                  <a:lnTo>
                    <a:pt x="0" y="537642"/>
                  </a:lnTo>
                  <a:lnTo>
                    <a:pt x="3461" y="544217"/>
                  </a:lnTo>
                  <a:cubicBezTo>
                    <a:pt x="3461" y="545147"/>
                    <a:pt x="2529" y="545147"/>
                    <a:pt x="2529" y="546079"/>
                  </a:cubicBezTo>
                  <a:cubicBezTo>
                    <a:pt x="2529" y="547009"/>
                    <a:pt x="3461" y="547009"/>
                    <a:pt x="3461" y="547939"/>
                  </a:cubicBezTo>
                  <a:cubicBezTo>
                    <a:pt x="5322" y="547939"/>
                    <a:pt x="6253" y="547939"/>
                    <a:pt x="7182" y="548871"/>
                  </a:cubicBezTo>
                  <a:cubicBezTo>
                    <a:pt x="8114" y="550733"/>
                    <a:pt x="9044" y="553524"/>
                    <a:pt x="9976" y="555386"/>
                  </a:cubicBezTo>
                  <a:lnTo>
                    <a:pt x="8114" y="555386"/>
                  </a:lnTo>
                  <a:lnTo>
                    <a:pt x="12477" y="564984"/>
                  </a:lnTo>
                  <a:lnTo>
                    <a:pt x="10906" y="566555"/>
                  </a:lnTo>
                  <a:cubicBezTo>
                    <a:pt x="11838" y="566555"/>
                    <a:pt x="11838" y="565623"/>
                    <a:pt x="12768" y="565623"/>
                  </a:cubicBezTo>
                  <a:lnTo>
                    <a:pt x="12477" y="564984"/>
                  </a:lnTo>
                  <a:lnTo>
                    <a:pt x="12768" y="564693"/>
                  </a:lnTo>
                  <a:cubicBezTo>
                    <a:pt x="14630" y="568417"/>
                    <a:pt x="17421" y="572139"/>
                    <a:pt x="20213" y="575863"/>
                  </a:cubicBezTo>
                  <a:cubicBezTo>
                    <a:pt x="23007" y="572139"/>
                    <a:pt x="19283" y="567485"/>
                    <a:pt x="20213" y="563762"/>
                  </a:cubicBezTo>
                  <a:cubicBezTo>
                    <a:pt x="19283" y="561900"/>
                    <a:pt x="18352" y="559108"/>
                    <a:pt x="17421" y="557246"/>
                  </a:cubicBezTo>
                  <a:cubicBezTo>
                    <a:pt x="15560" y="556316"/>
                    <a:pt x="13698" y="555386"/>
                    <a:pt x="11838" y="554454"/>
                  </a:cubicBezTo>
                  <a:cubicBezTo>
                    <a:pt x="10906" y="549801"/>
                    <a:pt x="10906" y="546079"/>
                    <a:pt x="9976" y="542355"/>
                  </a:cubicBezTo>
                  <a:cubicBezTo>
                    <a:pt x="9044" y="541424"/>
                    <a:pt x="9044" y="540493"/>
                    <a:pt x="8114" y="539562"/>
                  </a:cubicBezTo>
                  <a:lnTo>
                    <a:pt x="0" y="521532"/>
                  </a:lnTo>
                  <a:lnTo>
                    <a:pt x="0" y="484819"/>
                  </a:lnTo>
                  <a:lnTo>
                    <a:pt x="2529" y="485578"/>
                  </a:lnTo>
                  <a:cubicBezTo>
                    <a:pt x="4391" y="485578"/>
                    <a:pt x="4391" y="486508"/>
                    <a:pt x="5322" y="487438"/>
                  </a:cubicBezTo>
                  <a:cubicBezTo>
                    <a:pt x="5322" y="485578"/>
                    <a:pt x="5322" y="484646"/>
                    <a:pt x="3461" y="484646"/>
                  </a:cubicBezTo>
                  <a:lnTo>
                    <a:pt x="0" y="479802"/>
                  </a:lnTo>
                  <a:lnTo>
                    <a:pt x="0" y="393807"/>
                  </a:lnTo>
                  <a:lnTo>
                    <a:pt x="6253" y="405531"/>
                  </a:lnTo>
                  <a:cubicBezTo>
                    <a:pt x="6253" y="406463"/>
                    <a:pt x="5322" y="407393"/>
                    <a:pt x="3461" y="407393"/>
                  </a:cubicBezTo>
                  <a:cubicBezTo>
                    <a:pt x="3461" y="408323"/>
                    <a:pt x="3461" y="408323"/>
                    <a:pt x="3461" y="409255"/>
                  </a:cubicBezTo>
                  <a:cubicBezTo>
                    <a:pt x="4391" y="409255"/>
                    <a:pt x="4391" y="409255"/>
                    <a:pt x="4391" y="409255"/>
                  </a:cubicBezTo>
                  <a:cubicBezTo>
                    <a:pt x="5322" y="408323"/>
                    <a:pt x="5322" y="408323"/>
                    <a:pt x="6253" y="408323"/>
                  </a:cubicBezTo>
                  <a:cubicBezTo>
                    <a:pt x="7182" y="408323"/>
                    <a:pt x="8114" y="409255"/>
                    <a:pt x="8114" y="409255"/>
                  </a:cubicBezTo>
                  <a:cubicBezTo>
                    <a:pt x="9044" y="410185"/>
                    <a:pt x="9044" y="412046"/>
                    <a:pt x="9044" y="412978"/>
                  </a:cubicBezTo>
                  <a:cubicBezTo>
                    <a:pt x="16492" y="430663"/>
                    <a:pt x="25799" y="446485"/>
                    <a:pt x="29522" y="465100"/>
                  </a:cubicBezTo>
                  <a:cubicBezTo>
                    <a:pt x="31384" y="473477"/>
                    <a:pt x="36038" y="481855"/>
                    <a:pt x="39760" y="489300"/>
                  </a:cubicBezTo>
                  <a:cubicBezTo>
                    <a:pt x="41622" y="493024"/>
                    <a:pt x="41622" y="496747"/>
                    <a:pt x="40691" y="500471"/>
                  </a:cubicBezTo>
                  <a:cubicBezTo>
                    <a:pt x="48137" y="515362"/>
                    <a:pt x="57444" y="530254"/>
                    <a:pt x="60238" y="547009"/>
                  </a:cubicBezTo>
                  <a:cubicBezTo>
                    <a:pt x="61168" y="547939"/>
                    <a:pt x="61168" y="549801"/>
                    <a:pt x="62100" y="550733"/>
                  </a:cubicBezTo>
                  <a:cubicBezTo>
                    <a:pt x="68615" y="558178"/>
                    <a:pt x="70475" y="566555"/>
                    <a:pt x="72337" y="575863"/>
                  </a:cubicBezTo>
                  <a:cubicBezTo>
                    <a:pt x="76060" y="579586"/>
                    <a:pt x="77922" y="584240"/>
                    <a:pt x="76991" y="589823"/>
                  </a:cubicBezTo>
                  <a:cubicBezTo>
                    <a:pt x="81646" y="591685"/>
                    <a:pt x="81646" y="596339"/>
                    <a:pt x="82576" y="600993"/>
                  </a:cubicBezTo>
                  <a:cubicBezTo>
                    <a:pt x="87230" y="609370"/>
                    <a:pt x="91883" y="616817"/>
                    <a:pt x="93745" y="626124"/>
                  </a:cubicBezTo>
                  <a:lnTo>
                    <a:pt x="94675" y="627054"/>
                  </a:lnTo>
                  <a:lnTo>
                    <a:pt x="94675" y="628916"/>
                  </a:lnTo>
                  <a:cubicBezTo>
                    <a:pt x="101190" y="636363"/>
                    <a:pt x="103052" y="645671"/>
                    <a:pt x="104914" y="654978"/>
                  </a:cubicBezTo>
                  <a:cubicBezTo>
                    <a:pt x="105846" y="655910"/>
                    <a:pt x="106776" y="656840"/>
                    <a:pt x="106776" y="657771"/>
                  </a:cubicBezTo>
                  <a:cubicBezTo>
                    <a:pt x="114221" y="661493"/>
                    <a:pt x="112360" y="669871"/>
                    <a:pt x="116083" y="675454"/>
                  </a:cubicBezTo>
                  <a:cubicBezTo>
                    <a:pt x="123530" y="685693"/>
                    <a:pt x="128184" y="697794"/>
                    <a:pt x="131906" y="710825"/>
                  </a:cubicBezTo>
                  <a:cubicBezTo>
                    <a:pt x="135629" y="710825"/>
                    <a:pt x="135629" y="712687"/>
                    <a:pt x="133768" y="715479"/>
                  </a:cubicBezTo>
                  <a:lnTo>
                    <a:pt x="134699" y="716409"/>
                  </a:lnTo>
                  <a:lnTo>
                    <a:pt x="134699" y="717340"/>
                  </a:lnTo>
                  <a:cubicBezTo>
                    <a:pt x="142145" y="722924"/>
                    <a:pt x="141215" y="732233"/>
                    <a:pt x="145868" y="738747"/>
                  </a:cubicBezTo>
                  <a:cubicBezTo>
                    <a:pt x="149592" y="744332"/>
                    <a:pt x="151452" y="751778"/>
                    <a:pt x="155176" y="757363"/>
                  </a:cubicBezTo>
                  <a:cubicBezTo>
                    <a:pt x="157968" y="761087"/>
                    <a:pt x="159829" y="765740"/>
                    <a:pt x="158899" y="770394"/>
                  </a:cubicBezTo>
                  <a:cubicBezTo>
                    <a:pt x="158899" y="775978"/>
                    <a:pt x="158899" y="780633"/>
                    <a:pt x="164483" y="783425"/>
                  </a:cubicBezTo>
                  <a:cubicBezTo>
                    <a:pt x="170998" y="787148"/>
                    <a:pt x="169137" y="796456"/>
                    <a:pt x="174722" y="801109"/>
                  </a:cubicBezTo>
                  <a:cubicBezTo>
                    <a:pt x="172860" y="816002"/>
                    <a:pt x="184961" y="823448"/>
                    <a:pt x="191476" y="834617"/>
                  </a:cubicBezTo>
                  <a:cubicBezTo>
                    <a:pt x="191476" y="835548"/>
                    <a:pt x="192407" y="837410"/>
                    <a:pt x="192407" y="838340"/>
                  </a:cubicBezTo>
                  <a:cubicBezTo>
                    <a:pt x="193338" y="840202"/>
                    <a:pt x="192407" y="842064"/>
                    <a:pt x="190545" y="842994"/>
                  </a:cubicBezTo>
                  <a:lnTo>
                    <a:pt x="191476" y="844856"/>
                  </a:lnTo>
                  <a:lnTo>
                    <a:pt x="190545" y="846718"/>
                  </a:lnTo>
                  <a:cubicBezTo>
                    <a:pt x="193338" y="849509"/>
                    <a:pt x="197060" y="851371"/>
                    <a:pt x="197992" y="856025"/>
                  </a:cubicBezTo>
                  <a:cubicBezTo>
                    <a:pt x="198922" y="858817"/>
                    <a:pt x="200784" y="860678"/>
                    <a:pt x="202646" y="863472"/>
                  </a:cubicBezTo>
                  <a:cubicBezTo>
                    <a:pt x="199852" y="868126"/>
                    <a:pt x="194268" y="867194"/>
                    <a:pt x="189615" y="869056"/>
                  </a:cubicBezTo>
                  <a:cubicBezTo>
                    <a:pt x="195198" y="869056"/>
                    <a:pt x="200784" y="865332"/>
                    <a:pt x="205438" y="869987"/>
                  </a:cubicBezTo>
                  <a:cubicBezTo>
                    <a:pt x="205438" y="873709"/>
                    <a:pt x="204507" y="878363"/>
                    <a:pt x="208229" y="881157"/>
                  </a:cubicBezTo>
                  <a:cubicBezTo>
                    <a:pt x="220330" y="889532"/>
                    <a:pt x="223122" y="902563"/>
                    <a:pt x="225914" y="915594"/>
                  </a:cubicBezTo>
                  <a:cubicBezTo>
                    <a:pt x="232429" y="923041"/>
                    <a:pt x="235223" y="931418"/>
                    <a:pt x="238945" y="939794"/>
                  </a:cubicBezTo>
                  <a:cubicBezTo>
                    <a:pt x="239876" y="944449"/>
                    <a:pt x="241738" y="949103"/>
                    <a:pt x="243600" y="953756"/>
                  </a:cubicBezTo>
                  <a:cubicBezTo>
                    <a:pt x="250116" y="964926"/>
                    <a:pt x="280831" y="1029148"/>
                    <a:pt x="285485" y="1043111"/>
                  </a:cubicBezTo>
                  <a:cubicBezTo>
                    <a:pt x="285485" y="1044041"/>
                    <a:pt x="286415" y="1045903"/>
                    <a:pt x="286415" y="1046833"/>
                  </a:cubicBezTo>
                  <a:cubicBezTo>
                    <a:pt x="285485" y="1053348"/>
                    <a:pt x="292000" y="1058004"/>
                    <a:pt x="291068" y="1064517"/>
                  </a:cubicBezTo>
                  <a:cubicBezTo>
                    <a:pt x="301307" y="1074756"/>
                    <a:pt x="305961" y="1080342"/>
                    <a:pt x="308753" y="1091511"/>
                  </a:cubicBezTo>
                  <a:cubicBezTo>
                    <a:pt x="309684" y="1096164"/>
                    <a:pt x="311546" y="1099888"/>
                    <a:pt x="314338" y="1103610"/>
                  </a:cubicBezTo>
                  <a:cubicBezTo>
                    <a:pt x="321783" y="1105472"/>
                    <a:pt x="320854" y="1113849"/>
                    <a:pt x="323645" y="1118503"/>
                  </a:cubicBezTo>
                  <a:cubicBezTo>
                    <a:pt x="327369" y="1126880"/>
                    <a:pt x="328299" y="1136187"/>
                    <a:pt x="332953" y="1144564"/>
                  </a:cubicBezTo>
                  <a:cubicBezTo>
                    <a:pt x="333884" y="1146426"/>
                    <a:pt x="332953" y="1148288"/>
                    <a:pt x="332953" y="1150150"/>
                  </a:cubicBezTo>
                  <a:cubicBezTo>
                    <a:pt x="337608" y="1152010"/>
                    <a:pt x="339468" y="1156665"/>
                    <a:pt x="339468" y="1161319"/>
                  </a:cubicBezTo>
                  <a:cubicBezTo>
                    <a:pt x="346915" y="1165042"/>
                    <a:pt x="347845" y="1174350"/>
                    <a:pt x="351569" y="1180863"/>
                  </a:cubicBezTo>
                  <a:cubicBezTo>
                    <a:pt x="356223" y="1192034"/>
                    <a:pt x="364600" y="1200411"/>
                    <a:pt x="367392" y="1212510"/>
                  </a:cubicBezTo>
                  <a:cubicBezTo>
                    <a:pt x="369253" y="1213441"/>
                    <a:pt x="370183" y="1215302"/>
                    <a:pt x="369253" y="1217164"/>
                  </a:cubicBezTo>
                  <a:cubicBezTo>
                    <a:pt x="368322" y="1218096"/>
                    <a:pt x="368322" y="1218096"/>
                    <a:pt x="367392" y="1218096"/>
                  </a:cubicBezTo>
                  <a:cubicBezTo>
                    <a:pt x="370183" y="1224611"/>
                    <a:pt x="375769" y="1234849"/>
                    <a:pt x="382284" y="1241364"/>
                  </a:cubicBezTo>
                  <a:cubicBezTo>
                    <a:pt x="383214" y="1243226"/>
                    <a:pt x="384146" y="1246018"/>
                    <a:pt x="385076" y="1247880"/>
                  </a:cubicBezTo>
                  <a:cubicBezTo>
                    <a:pt x="386008" y="1250671"/>
                    <a:pt x="384146" y="1253465"/>
                    <a:pt x="383214" y="1256257"/>
                  </a:cubicBezTo>
                  <a:cubicBezTo>
                    <a:pt x="385076" y="1258119"/>
                    <a:pt x="386008" y="1259049"/>
                    <a:pt x="387868" y="1260911"/>
                  </a:cubicBezTo>
                  <a:cubicBezTo>
                    <a:pt x="388800" y="1260911"/>
                    <a:pt x="388800" y="1260911"/>
                    <a:pt x="388800" y="1260911"/>
                  </a:cubicBezTo>
                  <a:cubicBezTo>
                    <a:pt x="394385" y="1259980"/>
                    <a:pt x="395315" y="1265564"/>
                    <a:pt x="398107" y="1268358"/>
                  </a:cubicBezTo>
                  <a:cubicBezTo>
                    <a:pt x="405554" y="1272080"/>
                    <a:pt x="401831" y="1281389"/>
                    <a:pt x="407414" y="1286042"/>
                  </a:cubicBezTo>
                  <a:cubicBezTo>
                    <a:pt x="411138" y="1288834"/>
                    <a:pt x="411138" y="1292558"/>
                    <a:pt x="411138" y="1296280"/>
                  </a:cubicBezTo>
                  <a:cubicBezTo>
                    <a:pt x="411138" y="1298141"/>
                    <a:pt x="409276" y="1298141"/>
                    <a:pt x="408346" y="1299073"/>
                  </a:cubicBezTo>
                  <a:cubicBezTo>
                    <a:pt x="409276" y="1300003"/>
                    <a:pt x="411138" y="1301865"/>
                    <a:pt x="412070" y="1302795"/>
                  </a:cubicBezTo>
                  <a:cubicBezTo>
                    <a:pt x="412070" y="1302795"/>
                    <a:pt x="413000" y="1302795"/>
                    <a:pt x="413000" y="1302795"/>
                  </a:cubicBezTo>
                  <a:cubicBezTo>
                    <a:pt x="414861" y="1302795"/>
                    <a:pt x="415792" y="1302795"/>
                    <a:pt x="416723" y="1303727"/>
                  </a:cubicBezTo>
                  <a:cubicBezTo>
                    <a:pt x="421377" y="1305589"/>
                    <a:pt x="419515" y="1311172"/>
                    <a:pt x="423239" y="1313966"/>
                  </a:cubicBezTo>
                  <a:lnTo>
                    <a:pt x="423239" y="1315826"/>
                  </a:lnTo>
                  <a:lnTo>
                    <a:pt x="424169" y="1317688"/>
                  </a:lnTo>
                  <a:cubicBezTo>
                    <a:pt x="426031" y="1318619"/>
                    <a:pt x="426031" y="1319549"/>
                    <a:pt x="425099" y="1321411"/>
                  </a:cubicBezTo>
                  <a:cubicBezTo>
                    <a:pt x="426031" y="1321411"/>
                    <a:pt x="426031" y="1321411"/>
                    <a:pt x="426031" y="1321411"/>
                  </a:cubicBezTo>
                  <a:cubicBezTo>
                    <a:pt x="430684" y="1326065"/>
                    <a:pt x="429754" y="1332580"/>
                    <a:pt x="432546" y="1337234"/>
                  </a:cubicBezTo>
                  <a:cubicBezTo>
                    <a:pt x="431616" y="1338166"/>
                    <a:pt x="431616" y="1339096"/>
                    <a:pt x="431616" y="1340958"/>
                  </a:cubicBezTo>
                  <a:cubicBezTo>
                    <a:pt x="437200" y="1348403"/>
                    <a:pt x="442785" y="1355850"/>
                    <a:pt x="444645" y="1365158"/>
                  </a:cubicBezTo>
                  <a:cubicBezTo>
                    <a:pt x="444645" y="1365158"/>
                    <a:pt x="445577" y="1365158"/>
                    <a:pt x="445577" y="1365158"/>
                  </a:cubicBezTo>
                  <a:cubicBezTo>
                    <a:pt x="448369" y="1366088"/>
                    <a:pt x="450231" y="1367019"/>
                    <a:pt x="451161" y="1369811"/>
                  </a:cubicBezTo>
                  <a:cubicBezTo>
                    <a:pt x="450231" y="1370741"/>
                    <a:pt x="450231" y="1371673"/>
                    <a:pt x="450231" y="1371673"/>
                  </a:cubicBezTo>
                  <a:cubicBezTo>
                    <a:pt x="452092" y="1372603"/>
                    <a:pt x="453022" y="1372603"/>
                    <a:pt x="453954" y="1373535"/>
                  </a:cubicBezTo>
                  <a:cubicBezTo>
                    <a:pt x="454884" y="1378188"/>
                    <a:pt x="456746" y="1381912"/>
                    <a:pt x="457676" y="1386566"/>
                  </a:cubicBezTo>
                  <a:cubicBezTo>
                    <a:pt x="458608" y="1388427"/>
                    <a:pt x="458608" y="1389358"/>
                    <a:pt x="458608" y="1390288"/>
                  </a:cubicBezTo>
                  <a:lnTo>
                    <a:pt x="459538" y="1389358"/>
                  </a:lnTo>
                  <a:cubicBezTo>
                    <a:pt x="466053" y="1395873"/>
                    <a:pt x="467915" y="1401457"/>
                    <a:pt x="468847" y="1409834"/>
                  </a:cubicBezTo>
                  <a:cubicBezTo>
                    <a:pt x="469777" y="1409834"/>
                    <a:pt x="469777" y="1410766"/>
                    <a:pt x="470707" y="1410766"/>
                  </a:cubicBezTo>
                  <a:lnTo>
                    <a:pt x="477091" y="1417947"/>
                  </a:lnTo>
                  <a:lnTo>
                    <a:pt x="480016" y="1423797"/>
                  </a:lnTo>
                  <a:cubicBezTo>
                    <a:pt x="480946" y="1425658"/>
                    <a:pt x="482808" y="1427518"/>
                    <a:pt x="484670" y="1429380"/>
                  </a:cubicBezTo>
                  <a:lnTo>
                    <a:pt x="484670" y="1432172"/>
                  </a:lnTo>
                  <a:cubicBezTo>
                    <a:pt x="484670" y="1432172"/>
                    <a:pt x="484670" y="1434034"/>
                    <a:pt x="484670" y="1434034"/>
                  </a:cubicBezTo>
                  <a:cubicBezTo>
                    <a:pt x="484670" y="1434966"/>
                    <a:pt x="483738" y="1434966"/>
                    <a:pt x="483738" y="1435896"/>
                  </a:cubicBezTo>
                  <a:cubicBezTo>
                    <a:pt x="485600" y="1438688"/>
                    <a:pt x="486531" y="1441481"/>
                    <a:pt x="488391" y="1444273"/>
                  </a:cubicBezTo>
                  <a:cubicBezTo>
                    <a:pt x="489323" y="1444273"/>
                    <a:pt x="489323" y="1444273"/>
                    <a:pt x="489323" y="1444273"/>
                  </a:cubicBezTo>
                  <a:cubicBezTo>
                    <a:pt x="491185" y="1445203"/>
                    <a:pt x="492115" y="1446135"/>
                    <a:pt x="493045" y="1447996"/>
                  </a:cubicBezTo>
                  <a:cubicBezTo>
                    <a:pt x="493045" y="1448927"/>
                    <a:pt x="493045" y="1450788"/>
                    <a:pt x="493045" y="1451720"/>
                  </a:cubicBezTo>
                  <a:cubicBezTo>
                    <a:pt x="494907" y="1454512"/>
                    <a:pt x="497700" y="1457304"/>
                    <a:pt x="497700" y="1461027"/>
                  </a:cubicBezTo>
                  <a:cubicBezTo>
                    <a:pt x="498630" y="1464749"/>
                    <a:pt x="500492" y="1467543"/>
                    <a:pt x="501422" y="1471265"/>
                  </a:cubicBezTo>
                  <a:cubicBezTo>
                    <a:pt x="506078" y="1474058"/>
                    <a:pt x="506078" y="1477780"/>
                    <a:pt x="507008" y="1482434"/>
                  </a:cubicBezTo>
                  <a:cubicBezTo>
                    <a:pt x="507008" y="1482434"/>
                    <a:pt x="507008" y="1484296"/>
                    <a:pt x="507008" y="1484296"/>
                  </a:cubicBezTo>
                  <a:lnTo>
                    <a:pt x="507938" y="1486157"/>
                  </a:lnTo>
                  <a:cubicBezTo>
                    <a:pt x="508870" y="1487089"/>
                    <a:pt x="508870" y="1488951"/>
                    <a:pt x="509800" y="1489881"/>
                  </a:cubicBezTo>
                  <a:cubicBezTo>
                    <a:pt x="511661" y="1490811"/>
                    <a:pt x="512591" y="1491743"/>
                    <a:pt x="514453" y="1492673"/>
                  </a:cubicBezTo>
                  <a:cubicBezTo>
                    <a:pt x="514453" y="1493605"/>
                    <a:pt x="514453" y="1493605"/>
                    <a:pt x="514453" y="1494535"/>
                  </a:cubicBezTo>
                  <a:cubicBezTo>
                    <a:pt x="515385" y="1495466"/>
                    <a:pt x="516315" y="1495466"/>
                    <a:pt x="517247" y="1496396"/>
                  </a:cubicBezTo>
                  <a:cubicBezTo>
                    <a:pt x="520039" y="1495466"/>
                    <a:pt x="521900" y="1495466"/>
                    <a:pt x="523762" y="1494535"/>
                  </a:cubicBezTo>
                  <a:cubicBezTo>
                    <a:pt x="522830" y="1494535"/>
                    <a:pt x="522830" y="1493605"/>
                    <a:pt x="522830" y="1492673"/>
                  </a:cubicBezTo>
                  <a:cubicBezTo>
                    <a:pt x="520969" y="1491743"/>
                    <a:pt x="520039" y="1491743"/>
                    <a:pt x="519107" y="1490811"/>
                  </a:cubicBezTo>
                  <a:cubicBezTo>
                    <a:pt x="516315" y="1488951"/>
                    <a:pt x="514453" y="1486157"/>
                    <a:pt x="513523" y="1483366"/>
                  </a:cubicBezTo>
                  <a:cubicBezTo>
                    <a:pt x="513523" y="1482434"/>
                    <a:pt x="513523" y="1480574"/>
                    <a:pt x="514453" y="1479642"/>
                  </a:cubicBezTo>
                  <a:cubicBezTo>
                    <a:pt x="512591" y="1475918"/>
                    <a:pt x="509800" y="1472196"/>
                    <a:pt x="507938" y="1467543"/>
                  </a:cubicBezTo>
                  <a:cubicBezTo>
                    <a:pt x="506078" y="1464749"/>
                    <a:pt x="504216" y="1461957"/>
                    <a:pt x="503284" y="1459166"/>
                  </a:cubicBezTo>
                  <a:cubicBezTo>
                    <a:pt x="502354" y="1458236"/>
                    <a:pt x="502354" y="1456374"/>
                    <a:pt x="502354" y="1455442"/>
                  </a:cubicBezTo>
                  <a:cubicBezTo>
                    <a:pt x="501422" y="1454512"/>
                    <a:pt x="500492" y="1453580"/>
                    <a:pt x="499562" y="1451720"/>
                  </a:cubicBezTo>
                  <a:cubicBezTo>
                    <a:pt x="498630" y="1451720"/>
                    <a:pt x="497700" y="1451720"/>
                    <a:pt x="496769" y="1450788"/>
                  </a:cubicBezTo>
                  <a:cubicBezTo>
                    <a:pt x="495839" y="1449858"/>
                    <a:pt x="494907" y="1447996"/>
                    <a:pt x="493977" y="1447065"/>
                  </a:cubicBezTo>
                  <a:cubicBezTo>
                    <a:pt x="493045" y="1446135"/>
                    <a:pt x="493045" y="1444273"/>
                    <a:pt x="492115" y="1443343"/>
                  </a:cubicBezTo>
                  <a:cubicBezTo>
                    <a:pt x="491185" y="1441481"/>
                    <a:pt x="490253" y="1439619"/>
                    <a:pt x="489323" y="1437757"/>
                  </a:cubicBezTo>
                  <a:cubicBezTo>
                    <a:pt x="488391" y="1436827"/>
                    <a:pt x="488391" y="1435896"/>
                    <a:pt x="488391" y="1434034"/>
                  </a:cubicBezTo>
                  <a:cubicBezTo>
                    <a:pt x="487461" y="1434034"/>
                    <a:pt x="489323" y="1433104"/>
                    <a:pt x="489323" y="1432172"/>
                  </a:cubicBezTo>
                  <a:cubicBezTo>
                    <a:pt x="489323" y="1431242"/>
                    <a:pt x="489323" y="1431242"/>
                    <a:pt x="488391" y="1431242"/>
                  </a:cubicBezTo>
                  <a:cubicBezTo>
                    <a:pt x="487461" y="1431242"/>
                    <a:pt x="485600" y="1430312"/>
                    <a:pt x="484670" y="1429380"/>
                  </a:cubicBezTo>
                  <a:lnTo>
                    <a:pt x="484670" y="1428450"/>
                  </a:lnTo>
                  <a:cubicBezTo>
                    <a:pt x="483738" y="1424727"/>
                    <a:pt x="480946" y="1421935"/>
                    <a:pt x="478154" y="1419143"/>
                  </a:cubicBezTo>
                  <a:lnTo>
                    <a:pt x="477091" y="1417947"/>
                  </a:lnTo>
                  <a:lnTo>
                    <a:pt x="476292" y="1416349"/>
                  </a:lnTo>
                  <a:cubicBezTo>
                    <a:pt x="475360" y="1411696"/>
                    <a:pt x="473500" y="1407042"/>
                    <a:pt x="472569" y="1402388"/>
                  </a:cubicBezTo>
                  <a:cubicBezTo>
                    <a:pt x="469777" y="1397735"/>
                    <a:pt x="466985" y="1392149"/>
                    <a:pt x="466053" y="1386566"/>
                  </a:cubicBezTo>
                  <a:cubicBezTo>
                    <a:pt x="462331" y="1385634"/>
                    <a:pt x="460470" y="1383774"/>
                    <a:pt x="459538" y="1380980"/>
                  </a:cubicBezTo>
                  <a:cubicBezTo>
                    <a:pt x="458608" y="1375397"/>
                    <a:pt x="456746" y="1370741"/>
                    <a:pt x="455814" y="1365158"/>
                  </a:cubicBezTo>
                  <a:cubicBezTo>
                    <a:pt x="450231" y="1358642"/>
                    <a:pt x="448369" y="1349335"/>
                    <a:pt x="444645" y="1341888"/>
                  </a:cubicBezTo>
                  <a:cubicBezTo>
                    <a:pt x="439991" y="1339096"/>
                    <a:pt x="439061" y="1334442"/>
                    <a:pt x="438130" y="1329789"/>
                  </a:cubicBezTo>
                  <a:cubicBezTo>
                    <a:pt x="437200" y="1326995"/>
                    <a:pt x="436270" y="1323273"/>
                    <a:pt x="432546" y="1321411"/>
                  </a:cubicBezTo>
                  <a:cubicBezTo>
                    <a:pt x="431616" y="1317688"/>
                    <a:pt x="430684" y="1313966"/>
                    <a:pt x="429754" y="1310242"/>
                  </a:cubicBezTo>
                  <a:cubicBezTo>
                    <a:pt x="427892" y="1308380"/>
                    <a:pt x="426031" y="1305589"/>
                    <a:pt x="424169" y="1303727"/>
                  </a:cubicBezTo>
                  <a:cubicBezTo>
                    <a:pt x="422307" y="1298141"/>
                    <a:pt x="420445" y="1291626"/>
                    <a:pt x="418583" y="1286042"/>
                  </a:cubicBezTo>
                  <a:cubicBezTo>
                    <a:pt x="417653" y="1286042"/>
                    <a:pt x="416723" y="1286042"/>
                    <a:pt x="415792" y="1286042"/>
                  </a:cubicBezTo>
                  <a:cubicBezTo>
                    <a:pt x="413000" y="1280457"/>
                    <a:pt x="413000" y="1273011"/>
                    <a:pt x="406484" y="1269288"/>
                  </a:cubicBezTo>
                  <a:cubicBezTo>
                    <a:pt x="404622" y="1264634"/>
                    <a:pt x="403693" y="1259980"/>
                    <a:pt x="402761" y="1255327"/>
                  </a:cubicBezTo>
                  <a:cubicBezTo>
                    <a:pt x="400899" y="1255327"/>
                    <a:pt x="399039" y="1252533"/>
                    <a:pt x="398107" y="1250671"/>
                  </a:cubicBezTo>
                  <a:cubicBezTo>
                    <a:pt x="398107" y="1249741"/>
                    <a:pt x="398107" y="1248811"/>
                    <a:pt x="397177" y="1247880"/>
                  </a:cubicBezTo>
                  <a:cubicBezTo>
                    <a:pt x="394385" y="1244158"/>
                    <a:pt x="392523" y="1239504"/>
                    <a:pt x="391592" y="1234849"/>
                  </a:cubicBezTo>
                  <a:cubicBezTo>
                    <a:pt x="391592" y="1232989"/>
                    <a:pt x="391592" y="1232057"/>
                    <a:pt x="392523" y="1231127"/>
                  </a:cubicBezTo>
                  <a:cubicBezTo>
                    <a:pt x="392523" y="1231127"/>
                    <a:pt x="392523" y="1230195"/>
                    <a:pt x="392523" y="1229265"/>
                  </a:cubicBezTo>
                  <a:cubicBezTo>
                    <a:pt x="390662" y="1226472"/>
                    <a:pt x="388800" y="1223680"/>
                    <a:pt x="386938" y="1220888"/>
                  </a:cubicBezTo>
                  <a:cubicBezTo>
                    <a:pt x="386938" y="1220888"/>
                    <a:pt x="386008" y="1220888"/>
                    <a:pt x="386008" y="1220888"/>
                  </a:cubicBezTo>
                  <a:cubicBezTo>
                    <a:pt x="384146" y="1220888"/>
                    <a:pt x="383214" y="1219956"/>
                    <a:pt x="382284" y="1218096"/>
                  </a:cubicBezTo>
                  <a:lnTo>
                    <a:pt x="382284" y="1216234"/>
                  </a:lnTo>
                  <a:cubicBezTo>
                    <a:pt x="379492" y="1208787"/>
                    <a:pt x="375769" y="1201341"/>
                    <a:pt x="372045" y="1193896"/>
                  </a:cubicBezTo>
                  <a:cubicBezTo>
                    <a:pt x="371115" y="1192034"/>
                    <a:pt x="371115" y="1189241"/>
                    <a:pt x="370183" y="1187381"/>
                  </a:cubicBezTo>
                  <a:cubicBezTo>
                    <a:pt x="370183" y="1186449"/>
                    <a:pt x="369253" y="1184587"/>
                    <a:pt x="369253" y="1183657"/>
                  </a:cubicBezTo>
                  <a:cubicBezTo>
                    <a:pt x="369253" y="1181795"/>
                    <a:pt x="368322" y="1180863"/>
                    <a:pt x="368322" y="1179933"/>
                  </a:cubicBezTo>
                  <a:cubicBezTo>
                    <a:pt x="363668" y="1176210"/>
                    <a:pt x="363668" y="1170626"/>
                    <a:pt x="361808" y="1165042"/>
                  </a:cubicBezTo>
                  <a:cubicBezTo>
                    <a:pt x="358084" y="1158525"/>
                    <a:pt x="356223" y="1151080"/>
                    <a:pt x="355293" y="1143633"/>
                  </a:cubicBezTo>
                  <a:cubicBezTo>
                    <a:pt x="350637" y="1140841"/>
                    <a:pt x="346915" y="1135257"/>
                    <a:pt x="345053" y="1129672"/>
                  </a:cubicBezTo>
                  <a:cubicBezTo>
                    <a:pt x="342262" y="1122226"/>
                    <a:pt x="340400" y="1115711"/>
                    <a:pt x="338538" y="1108264"/>
                  </a:cubicBezTo>
                  <a:cubicBezTo>
                    <a:pt x="330161" y="1100818"/>
                    <a:pt x="326437" y="1091511"/>
                    <a:pt x="326437" y="1080342"/>
                  </a:cubicBezTo>
                  <a:cubicBezTo>
                    <a:pt x="325507" y="1079410"/>
                    <a:pt x="323645" y="1079410"/>
                    <a:pt x="323645" y="1078480"/>
                  </a:cubicBezTo>
                  <a:cubicBezTo>
                    <a:pt x="320854" y="1072894"/>
                    <a:pt x="318062" y="1067311"/>
                    <a:pt x="316200" y="1061725"/>
                  </a:cubicBezTo>
                  <a:cubicBezTo>
                    <a:pt x="315268" y="1057072"/>
                    <a:pt x="308753" y="1054280"/>
                    <a:pt x="307823" y="1048695"/>
                  </a:cubicBezTo>
                  <a:cubicBezTo>
                    <a:pt x="305031" y="1046833"/>
                    <a:pt x="305031" y="1044041"/>
                    <a:pt x="305031" y="1041249"/>
                  </a:cubicBezTo>
                  <a:cubicBezTo>
                    <a:pt x="301307" y="1035664"/>
                    <a:pt x="297584" y="1029148"/>
                    <a:pt x="297584" y="1022633"/>
                  </a:cubicBezTo>
                  <a:cubicBezTo>
                    <a:pt x="297584" y="1016117"/>
                    <a:pt x="292930" y="1014257"/>
                    <a:pt x="291068" y="1009602"/>
                  </a:cubicBezTo>
                  <a:cubicBezTo>
                    <a:pt x="287346" y="1007740"/>
                    <a:pt x="284553" y="1003086"/>
                    <a:pt x="283623" y="999365"/>
                  </a:cubicBezTo>
                  <a:cubicBezTo>
                    <a:pt x="282691" y="990056"/>
                    <a:pt x="277107" y="980748"/>
                    <a:pt x="274314" y="971441"/>
                  </a:cubicBezTo>
                  <a:cubicBezTo>
                    <a:pt x="265007" y="959340"/>
                    <a:pt x="261285" y="945379"/>
                    <a:pt x="255699" y="932348"/>
                  </a:cubicBezTo>
                  <a:cubicBezTo>
                    <a:pt x="253837" y="927695"/>
                    <a:pt x="250116" y="923041"/>
                    <a:pt x="249184" y="917456"/>
                  </a:cubicBezTo>
                  <a:cubicBezTo>
                    <a:pt x="247322" y="906287"/>
                    <a:pt x="241738" y="896048"/>
                    <a:pt x="236153" y="885810"/>
                  </a:cubicBezTo>
                  <a:cubicBezTo>
                    <a:pt x="231499" y="879295"/>
                    <a:pt x="227776" y="872779"/>
                    <a:pt x="226846" y="864402"/>
                  </a:cubicBezTo>
                  <a:cubicBezTo>
                    <a:pt x="220330" y="862540"/>
                    <a:pt x="221260" y="856955"/>
                    <a:pt x="223122" y="852301"/>
                  </a:cubicBezTo>
                  <a:cubicBezTo>
                    <a:pt x="222192" y="851371"/>
                    <a:pt x="221260" y="851371"/>
                    <a:pt x="221260" y="850439"/>
                  </a:cubicBezTo>
                  <a:cubicBezTo>
                    <a:pt x="215677" y="847648"/>
                    <a:pt x="214745" y="841132"/>
                    <a:pt x="211953" y="836478"/>
                  </a:cubicBezTo>
                  <a:cubicBezTo>
                    <a:pt x="209161" y="829033"/>
                    <a:pt x="207299" y="821586"/>
                    <a:pt x="205438" y="814140"/>
                  </a:cubicBezTo>
                  <a:cubicBezTo>
                    <a:pt x="203576" y="813209"/>
                    <a:pt x="201714" y="812279"/>
                    <a:pt x="200784" y="810417"/>
                  </a:cubicBezTo>
                  <a:cubicBezTo>
                    <a:pt x="190545" y="786217"/>
                    <a:pt x="181237" y="762017"/>
                    <a:pt x="171930" y="737817"/>
                  </a:cubicBezTo>
                  <a:cubicBezTo>
                    <a:pt x="171930" y="735955"/>
                    <a:pt x="171930" y="734093"/>
                    <a:pt x="171930" y="732233"/>
                  </a:cubicBezTo>
                  <a:cubicBezTo>
                    <a:pt x="169137" y="733163"/>
                    <a:pt x="167277" y="732233"/>
                    <a:pt x="167277" y="729440"/>
                  </a:cubicBezTo>
                  <a:cubicBezTo>
                    <a:pt x="164483" y="726648"/>
                    <a:pt x="161691" y="722924"/>
                    <a:pt x="163553" y="718270"/>
                  </a:cubicBezTo>
                  <a:cubicBezTo>
                    <a:pt x="162621" y="716409"/>
                    <a:pt x="162621" y="714547"/>
                    <a:pt x="161691" y="712687"/>
                  </a:cubicBezTo>
                  <a:cubicBezTo>
                    <a:pt x="157968" y="705240"/>
                    <a:pt x="154246" y="696862"/>
                    <a:pt x="150522" y="689417"/>
                  </a:cubicBezTo>
                  <a:cubicBezTo>
                    <a:pt x="148660" y="684763"/>
                    <a:pt x="154246" y="681971"/>
                    <a:pt x="153314" y="677316"/>
                  </a:cubicBezTo>
                  <a:cubicBezTo>
                    <a:pt x="150522" y="677316"/>
                    <a:pt x="147730" y="680110"/>
                    <a:pt x="146799" y="674524"/>
                  </a:cubicBezTo>
                  <a:cubicBezTo>
                    <a:pt x="146799" y="672662"/>
                    <a:pt x="144937" y="669871"/>
                    <a:pt x="144007" y="668009"/>
                  </a:cubicBezTo>
                  <a:cubicBezTo>
                    <a:pt x="143077" y="667079"/>
                    <a:pt x="143077" y="666147"/>
                    <a:pt x="142145" y="665217"/>
                  </a:cubicBezTo>
                  <a:cubicBezTo>
                    <a:pt x="138421" y="659632"/>
                    <a:pt x="134699" y="654048"/>
                    <a:pt x="133768" y="647532"/>
                  </a:cubicBezTo>
                  <a:cubicBezTo>
                    <a:pt x="133768" y="646601"/>
                    <a:pt x="132838" y="644741"/>
                    <a:pt x="132838" y="643809"/>
                  </a:cubicBezTo>
                  <a:cubicBezTo>
                    <a:pt x="128184" y="634501"/>
                    <a:pt x="125390" y="624262"/>
                    <a:pt x="121669" y="614955"/>
                  </a:cubicBezTo>
                  <a:cubicBezTo>
                    <a:pt x="120737" y="614025"/>
                    <a:pt x="120737" y="613093"/>
                    <a:pt x="120737" y="612163"/>
                  </a:cubicBezTo>
                  <a:cubicBezTo>
                    <a:pt x="113291" y="604716"/>
                    <a:pt x="113291" y="594477"/>
                    <a:pt x="110499" y="586102"/>
                  </a:cubicBezTo>
                  <a:cubicBezTo>
                    <a:pt x="104914" y="582378"/>
                    <a:pt x="104914" y="577724"/>
                    <a:pt x="105846" y="572139"/>
                  </a:cubicBezTo>
                  <a:cubicBezTo>
                    <a:pt x="101190" y="569347"/>
                    <a:pt x="99330" y="565623"/>
                    <a:pt x="99330" y="560970"/>
                  </a:cubicBezTo>
                  <a:cubicBezTo>
                    <a:pt x="100260" y="556316"/>
                    <a:pt x="96537" y="551663"/>
                    <a:pt x="95607" y="547009"/>
                  </a:cubicBezTo>
                  <a:cubicBezTo>
                    <a:pt x="90021" y="543285"/>
                    <a:pt x="90021" y="535840"/>
                    <a:pt x="87230" y="530254"/>
                  </a:cubicBezTo>
                  <a:cubicBezTo>
                    <a:pt x="81646" y="517224"/>
                    <a:pt x="75129" y="504193"/>
                    <a:pt x="73269" y="489300"/>
                  </a:cubicBezTo>
                  <a:cubicBezTo>
                    <a:pt x="64891" y="472547"/>
                    <a:pt x="55582" y="456723"/>
                    <a:pt x="51861" y="439038"/>
                  </a:cubicBezTo>
                  <a:cubicBezTo>
                    <a:pt x="43483" y="428801"/>
                    <a:pt x="41622" y="415770"/>
                    <a:pt x="38830" y="402739"/>
                  </a:cubicBezTo>
                  <a:cubicBezTo>
                    <a:pt x="37898" y="401807"/>
                    <a:pt x="37898" y="399947"/>
                    <a:pt x="36968" y="399016"/>
                  </a:cubicBezTo>
                  <a:cubicBezTo>
                    <a:pt x="34176" y="393432"/>
                    <a:pt x="31384" y="387846"/>
                    <a:pt x="28591" y="382261"/>
                  </a:cubicBezTo>
                  <a:cubicBezTo>
                    <a:pt x="21145" y="374816"/>
                    <a:pt x="20213" y="365508"/>
                    <a:pt x="18352" y="356201"/>
                  </a:cubicBezTo>
                  <a:cubicBezTo>
                    <a:pt x="17421" y="355269"/>
                    <a:pt x="17421" y="353407"/>
                    <a:pt x="17421" y="352477"/>
                  </a:cubicBezTo>
                  <a:cubicBezTo>
                    <a:pt x="17421" y="351546"/>
                    <a:pt x="16492" y="349686"/>
                    <a:pt x="16492" y="348754"/>
                  </a:cubicBezTo>
                  <a:cubicBezTo>
                    <a:pt x="12768" y="341308"/>
                    <a:pt x="9044" y="334793"/>
                    <a:pt x="9976" y="326416"/>
                  </a:cubicBezTo>
                  <a:cubicBezTo>
                    <a:pt x="6253" y="324554"/>
                    <a:pt x="5322" y="322692"/>
                    <a:pt x="8114" y="318970"/>
                  </a:cubicBezTo>
                  <a:lnTo>
                    <a:pt x="0" y="303756"/>
                  </a:lnTo>
                  <a:lnTo>
                    <a:pt x="0" y="124241"/>
                  </a:lnTo>
                  <a:lnTo>
                    <a:pt x="3461" y="121645"/>
                  </a:lnTo>
                  <a:lnTo>
                    <a:pt x="0" y="121934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4" name="任意多边形: 形状 1213"/>
            <p:cNvSpPr/>
            <p:nvPr/>
          </p:nvSpPr>
          <p:spPr>
            <a:xfrm>
              <a:off x="34176" y="1941065"/>
              <a:ext cx="13961" cy="17907"/>
            </a:xfrm>
            <a:custGeom>
              <a:avLst/>
              <a:gdLst>
                <a:gd name="connsiteX0" fmla="*/ 8106 w 8106"/>
                <a:gd name="connsiteY0" fmla="*/ 5883 h 10397"/>
                <a:gd name="connsiteX1" fmla="*/ 7566 w 8106"/>
                <a:gd name="connsiteY1" fmla="*/ 3721 h 10397"/>
                <a:gd name="connsiteX2" fmla="*/ 5404 w 8106"/>
                <a:gd name="connsiteY2" fmla="*/ 2100 h 10397"/>
                <a:gd name="connsiteX3" fmla="*/ 0 w 8106"/>
                <a:gd name="connsiteY3" fmla="*/ 1559 h 10397"/>
                <a:gd name="connsiteX4" fmla="*/ 2702 w 8106"/>
                <a:gd name="connsiteY4" fmla="*/ 10206 h 10397"/>
                <a:gd name="connsiteX5" fmla="*/ 8106 w 8106"/>
                <a:gd name="connsiteY5" fmla="*/ 5883 h 1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06" h="10397">
                  <a:moveTo>
                    <a:pt x="8106" y="5883"/>
                  </a:moveTo>
                  <a:cubicBezTo>
                    <a:pt x="8106" y="5342"/>
                    <a:pt x="7566" y="4262"/>
                    <a:pt x="7566" y="3721"/>
                  </a:cubicBezTo>
                  <a:cubicBezTo>
                    <a:pt x="6485" y="3181"/>
                    <a:pt x="5404" y="2640"/>
                    <a:pt x="5404" y="2100"/>
                  </a:cubicBezTo>
                  <a:cubicBezTo>
                    <a:pt x="3783" y="-1143"/>
                    <a:pt x="2162" y="-62"/>
                    <a:pt x="0" y="1559"/>
                  </a:cubicBezTo>
                  <a:cubicBezTo>
                    <a:pt x="1081" y="4262"/>
                    <a:pt x="1621" y="6964"/>
                    <a:pt x="2702" y="10206"/>
                  </a:cubicBezTo>
                  <a:cubicBezTo>
                    <a:pt x="5945" y="11287"/>
                    <a:pt x="6485" y="7504"/>
                    <a:pt x="8106" y="58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5" name="任意多边形: 形状 1214"/>
            <p:cNvSpPr/>
            <p:nvPr/>
          </p:nvSpPr>
          <p:spPr>
            <a:xfrm>
              <a:off x="60238" y="2062890"/>
              <a:ext cx="8376" cy="17683"/>
            </a:xfrm>
            <a:custGeom>
              <a:avLst/>
              <a:gdLst>
                <a:gd name="connsiteX0" fmla="*/ 4864 w 4863"/>
                <a:gd name="connsiteY0" fmla="*/ 8106 h 10267"/>
                <a:gd name="connsiteX1" fmla="*/ 4864 w 4863"/>
                <a:gd name="connsiteY1" fmla="*/ 5945 h 10267"/>
                <a:gd name="connsiteX2" fmla="*/ 1081 w 4863"/>
                <a:gd name="connsiteY2" fmla="*/ 0 h 10267"/>
                <a:gd name="connsiteX3" fmla="*/ 0 w 4863"/>
                <a:gd name="connsiteY3" fmla="*/ 7566 h 10267"/>
                <a:gd name="connsiteX4" fmla="*/ 2702 w 4863"/>
                <a:gd name="connsiteY4" fmla="*/ 10268 h 10267"/>
                <a:gd name="connsiteX5" fmla="*/ 4864 w 4863"/>
                <a:gd name="connsiteY5" fmla="*/ 8106 h 1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3" h="10267">
                  <a:moveTo>
                    <a:pt x="4864" y="8106"/>
                  </a:moveTo>
                  <a:cubicBezTo>
                    <a:pt x="4864" y="7566"/>
                    <a:pt x="4864" y="6485"/>
                    <a:pt x="4864" y="5945"/>
                  </a:cubicBezTo>
                  <a:cubicBezTo>
                    <a:pt x="3783" y="3783"/>
                    <a:pt x="3783" y="1081"/>
                    <a:pt x="1081" y="0"/>
                  </a:cubicBezTo>
                  <a:cubicBezTo>
                    <a:pt x="540" y="2702"/>
                    <a:pt x="0" y="4864"/>
                    <a:pt x="0" y="7566"/>
                  </a:cubicBezTo>
                  <a:cubicBezTo>
                    <a:pt x="0" y="9187"/>
                    <a:pt x="1081" y="10268"/>
                    <a:pt x="2702" y="10268"/>
                  </a:cubicBezTo>
                  <a:cubicBezTo>
                    <a:pt x="3783" y="9728"/>
                    <a:pt x="4324" y="9187"/>
                    <a:pt x="4864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6" name="任意多边形: 形状 1215"/>
            <p:cNvSpPr/>
            <p:nvPr/>
          </p:nvSpPr>
          <p:spPr>
            <a:xfrm>
              <a:off x="2530" y="1845089"/>
              <a:ext cx="7633" cy="13031"/>
            </a:xfrm>
            <a:custGeom>
              <a:avLst/>
              <a:gdLst>
                <a:gd name="connsiteX0" fmla="*/ 2702 w 4432"/>
                <a:gd name="connsiteY0" fmla="*/ 541 h 7566"/>
                <a:gd name="connsiteX1" fmla="*/ 1081 w 4432"/>
                <a:gd name="connsiteY1" fmla="*/ 0 h 7566"/>
                <a:gd name="connsiteX2" fmla="*/ 0 w 4432"/>
                <a:gd name="connsiteY2" fmla="*/ 1621 h 7566"/>
                <a:gd name="connsiteX3" fmla="*/ 0 w 4432"/>
                <a:gd name="connsiteY3" fmla="*/ 3783 h 7566"/>
                <a:gd name="connsiteX4" fmla="*/ 1621 w 4432"/>
                <a:gd name="connsiteY4" fmla="*/ 7566 h 7566"/>
                <a:gd name="connsiteX5" fmla="*/ 2702 w 4432"/>
                <a:gd name="connsiteY5" fmla="*/ 541 h 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2" h="7566">
                  <a:moveTo>
                    <a:pt x="2702" y="541"/>
                  </a:moveTo>
                  <a:cubicBezTo>
                    <a:pt x="2162" y="0"/>
                    <a:pt x="1081" y="0"/>
                    <a:pt x="1081" y="0"/>
                  </a:cubicBezTo>
                  <a:cubicBezTo>
                    <a:pt x="540" y="0"/>
                    <a:pt x="540" y="1081"/>
                    <a:pt x="0" y="1621"/>
                  </a:cubicBezTo>
                  <a:cubicBezTo>
                    <a:pt x="0" y="2162"/>
                    <a:pt x="0" y="3243"/>
                    <a:pt x="0" y="3783"/>
                  </a:cubicBezTo>
                  <a:cubicBezTo>
                    <a:pt x="540" y="4864"/>
                    <a:pt x="1081" y="6485"/>
                    <a:pt x="1621" y="7566"/>
                  </a:cubicBezTo>
                  <a:cubicBezTo>
                    <a:pt x="4864" y="4864"/>
                    <a:pt x="5404" y="3243"/>
                    <a:pt x="2702" y="5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7" name="任意多边形: 形状 1216"/>
            <p:cNvSpPr/>
            <p:nvPr/>
          </p:nvSpPr>
          <p:spPr>
            <a:xfrm>
              <a:off x="63575" y="2040550"/>
              <a:ext cx="8761" cy="13961"/>
            </a:xfrm>
            <a:custGeom>
              <a:avLst/>
              <a:gdLst>
                <a:gd name="connsiteX0" fmla="*/ 2386 w 5087"/>
                <a:gd name="connsiteY0" fmla="*/ 541 h 8106"/>
                <a:gd name="connsiteX1" fmla="*/ 764 w 5087"/>
                <a:gd name="connsiteY1" fmla="*/ 0 h 8106"/>
                <a:gd name="connsiteX2" fmla="*/ 224 w 5087"/>
                <a:gd name="connsiteY2" fmla="*/ 1621 h 8106"/>
                <a:gd name="connsiteX3" fmla="*/ 5088 w 5087"/>
                <a:gd name="connsiteY3" fmla="*/ 8106 h 8106"/>
                <a:gd name="connsiteX4" fmla="*/ 5088 w 5087"/>
                <a:gd name="connsiteY4" fmla="*/ 5945 h 8106"/>
                <a:gd name="connsiteX5" fmla="*/ 2386 w 5087"/>
                <a:gd name="connsiteY5" fmla="*/ 541 h 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7" h="8106">
                  <a:moveTo>
                    <a:pt x="2386" y="541"/>
                  </a:moveTo>
                  <a:cubicBezTo>
                    <a:pt x="2386" y="0"/>
                    <a:pt x="764" y="0"/>
                    <a:pt x="764" y="0"/>
                  </a:cubicBezTo>
                  <a:cubicBezTo>
                    <a:pt x="224" y="541"/>
                    <a:pt x="-317" y="1081"/>
                    <a:pt x="224" y="1621"/>
                  </a:cubicBezTo>
                  <a:cubicBezTo>
                    <a:pt x="1305" y="4323"/>
                    <a:pt x="1845" y="7025"/>
                    <a:pt x="5088" y="8106"/>
                  </a:cubicBezTo>
                  <a:cubicBezTo>
                    <a:pt x="5088" y="7566"/>
                    <a:pt x="5088" y="7025"/>
                    <a:pt x="5088" y="5945"/>
                  </a:cubicBezTo>
                  <a:cubicBezTo>
                    <a:pt x="3466" y="4864"/>
                    <a:pt x="2926" y="2702"/>
                    <a:pt x="2386" y="5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8" name="任意多边形: 形状 1217"/>
            <p:cNvSpPr/>
            <p:nvPr/>
          </p:nvSpPr>
          <p:spPr>
            <a:xfrm>
              <a:off x="7184" y="1861843"/>
              <a:ext cx="9132" cy="10516"/>
            </a:xfrm>
            <a:custGeom>
              <a:avLst/>
              <a:gdLst>
                <a:gd name="connsiteX0" fmla="*/ 3783 w 5302"/>
                <a:gd name="connsiteY0" fmla="*/ 1081 h 6106"/>
                <a:gd name="connsiteX1" fmla="*/ 3243 w 5302"/>
                <a:gd name="connsiteY1" fmla="*/ 0 h 6106"/>
                <a:gd name="connsiteX2" fmla="*/ 0 w 5302"/>
                <a:gd name="connsiteY2" fmla="*/ 3243 h 6106"/>
                <a:gd name="connsiteX3" fmla="*/ 540 w 5302"/>
                <a:gd name="connsiteY3" fmla="*/ 4864 h 6106"/>
                <a:gd name="connsiteX4" fmla="*/ 4323 w 5302"/>
                <a:gd name="connsiteY4" fmla="*/ 5404 h 6106"/>
                <a:gd name="connsiteX5" fmla="*/ 3783 w 5302"/>
                <a:gd name="connsiteY5" fmla="*/ 1081 h 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" h="6106">
                  <a:moveTo>
                    <a:pt x="3783" y="1081"/>
                  </a:moveTo>
                  <a:cubicBezTo>
                    <a:pt x="3783" y="1081"/>
                    <a:pt x="3243" y="541"/>
                    <a:pt x="3243" y="0"/>
                  </a:cubicBezTo>
                  <a:cubicBezTo>
                    <a:pt x="2162" y="1081"/>
                    <a:pt x="1081" y="2162"/>
                    <a:pt x="0" y="3243"/>
                  </a:cubicBezTo>
                  <a:cubicBezTo>
                    <a:pt x="540" y="3783"/>
                    <a:pt x="540" y="4324"/>
                    <a:pt x="540" y="4864"/>
                  </a:cubicBezTo>
                  <a:cubicBezTo>
                    <a:pt x="1621" y="5404"/>
                    <a:pt x="3243" y="7026"/>
                    <a:pt x="4323" y="5404"/>
                  </a:cubicBezTo>
                  <a:cubicBezTo>
                    <a:pt x="5945" y="3783"/>
                    <a:pt x="5404" y="2162"/>
                    <a:pt x="3783" y="108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9" name="任意多边形: 形状 1218"/>
            <p:cNvSpPr/>
            <p:nvPr/>
          </p:nvSpPr>
          <p:spPr>
            <a:xfrm>
              <a:off x="79601" y="2012628"/>
              <a:ext cx="6698" cy="8525"/>
            </a:xfrm>
            <a:custGeom>
              <a:avLst/>
              <a:gdLst>
                <a:gd name="connsiteX0" fmla="*/ 2808 w 3889"/>
                <a:gd name="connsiteY0" fmla="*/ 0 h 4950"/>
                <a:gd name="connsiteX1" fmla="*/ 106 w 3889"/>
                <a:gd name="connsiteY1" fmla="*/ 3783 h 4950"/>
                <a:gd name="connsiteX2" fmla="*/ 3889 w 3889"/>
                <a:gd name="connsiteY2" fmla="*/ 4864 h 4950"/>
                <a:gd name="connsiteX3" fmla="*/ 2808 w 3889"/>
                <a:gd name="connsiteY3" fmla="*/ 0 h 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" h="4950">
                  <a:moveTo>
                    <a:pt x="2808" y="0"/>
                  </a:moveTo>
                  <a:cubicBezTo>
                    <a:pt x="1187" y="541"/>
                    <a:pt x="-434" y="1081"/>
                    <a:pt x="106" y="3783"/>
                  </a:cubicBezTo>
                  <a:cubicBezTo>
                    <a:pt x="646" y="5404"/>
                    <a:pt x="2268" y="4864"/>
                    <a:pt x="3889" y="4864"/>
                  </a:cubicBezTo>
                  <a:cubicBezTo>
                    <a:pt x="3349" y="2702"/>
                    <a:pt x="2808" y="1621"/>
                    <a:pt x="280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0" name="任意多边形: 形状 1219"/>
            <p:cNvSpPr/>
            <p:nvPr/>
          </p:nvSpPr>
          <p:spPr>
            <a:xfrm>
              <a:off x="31563" y="1899074"/>
              <a:ext cx="6822" cy="14893"/>
            </a:xfrm>
            <a:custGeom>
              <a:avLst/>
              <a:gdLst>
                <a:gd name="connsiteX0" fmla="*/ 3679 w 3961"/>
                <a:gd name="connsiteY0" fmla="*/ 6485 h 8647"/>
                <a:gd name="connsiteX1" fmla="*/ 1517 w 3961"/>
                <a:gd name="connsiteY1" fmla="*/ 0 h 8647"/>
                <a:gd name="connsiteX2" fmla="*/ 1517 w 3961"/>
                <a:gd name="connsiteY2" fmla="*/ 0 h 8647"/>
                <a:gd name="connsiteX3" fmla="*/ 977 w 3961"/>
                <a:gd name="connsiteY3" fmla="*/ 7026 h 8647"/>
                <a:gd name="connsiteX4" fmla="*/ 2058 w 3961"/>
                <a:gd name="connsiteY4" fmla="*/ 8647 h 8647"/>
                <a:gd name="connsiteX5" fmla="*/ 3139 w 3961"/>
                <a:gd name="connsiteY5" fmla="*/ 8106 h 8647"/>
                <a:gd name="connsiteX6" fmla="*/ 3679 w 3961"/>
                <a:gd name="connsiteY6" fmla="*/ 6485 h 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" h="8647">
                  <a:moveTo>
                    <a:pt x="3679" y="6485"/>
                  </a:moveTo>
                  <a:cubicBezTo>
                    <a:pt x="4219" y="3783"/>
                    <a:pt x="4219" y="1622"/>
                    <a:pt x="1517" y="0"/>
                  </a:cubicBezTo>
                  <a:lnTo>
                    <a:pt x="1517" y="0"/>
                  </a:lnTo>
                  <a:cubicBezTo>
                    <a:pt x="-1185" y="2162"/>
                    <a:pt x="436" y="4864"/>
                    <a:pt x="977" y="7026"/>
                  </a:cubicBezTo>
                  <a:cubicBezTo>
                    <a:pt x="1517" y="7566"/>
                    <a:pt x="2058" y="8106"/>
                    <a:pt x="2058" y="8647"/>
                  </a:cubicBezTo>
                  <a:cubicBezTo>
                    <a:pt x="2598" y="8647"/>
                    <a:pt x="3139" y="8106"/>
                    <a:pt x="3139" y="8106"/>
                  </a:cubicBezTo>
                  <a:cubicBezTo>
                    <a:pt x="3679" y="7566"/>
                    <a:pt x="3679" y="7026"/>
                    <a:pt x="3679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1" name="任意多边形: 形状 1220"/>
            <p:cNvSpPr/>
            <p:nvPr/>
          </p:nvSpPr>
          <p:spPr>
            <a:xfrm>
              <a:off x="52792" y="2011697"/>
              <a:ext cx="8376" cy="6949"/>
            </a:xfrm>
            <a:custGeom>
              <a:avLst/>
              <a:gdLst>
                <a:gd name="connsiteX0" fmla="*/ 4864 w 4863"/>
                <a:gd name="connsiteY0" fmla="*/ 1621 h 4035"/>
                <a:gd name="connsiteX1" fmla="*/ 2162 w 4863"/>
                <a:gd name="connsiteY1" fmla="*/ 0 h 4035"/>
                <a:gd name="connsiteX2" fmla="*/ 0 w 4863"/>
                <a:gd name="connsiteY2" fmla="*/ 540 h 4035"/>
                <a:gd name="connsiteX3" fmla="*/ 0 w 4863"/>
                <a:gd name="connsiteY3" fmla="*/ 2702 h 4035"/>
                <a:gd name="connsiteX4" fmla="*/ 4864 w 4863"/>
                <a:gd name="connsiteY4" fmla="*/ 1621 h 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3" h="4035">
                  <a:moveTo>
                    <a:pt x="4864" y="1621"/>
                  </a:moveTo>
                  <a:cubicBezTo>
                    <a:pt x="3783" y="1081"/>
                    <a:pt x="3243" y="540"/>
                    <a:pt x="2162" y="0"/>
                  </a:cubicBezTo>
                  <a:cubicBezTo>
                    <a:pt x="1621" y="0"/>
                    <a:pt x="1081" y="540"/>
                    <a:pt x="0" y="540"/>
                  </a:cubicBezTo>
                  <a:cubicBezTo>
                    <a:pt x="0" y="1081"/>
                    <a:pt x="0" y="2162"/>
                    <a:pt x="0" y="2702"/>
                  </a:cubicBezTo>
                  <a:cubicBezTo>
                    <a:pt x="2162" y="4864"/>
                    <a:pt x="3783" y="4323"/>
                    <a:pt x="4864" y="162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2" name="任意多边形: 形状 1221"/>
            <p:cNvSpPr/>
            <p:nvPr/>
          </p:nvSpPr>
          <p:spPr>
            <a:xfrm>
              <a:off x="14194" y="1844159"/>
              <a:ext cx="4158" cy="7445"/>
            </a:xfrm>
            <a:custGeom>
              <a:avLst/>
              <a:gdLst>
                <a:gd name="connsiteX0" fmla="*/ 2415 w 2414"/>
                <a:gd name="connsiteY0" fmla="*/ 4323 h 4323"/>
                <a:gd name="connsiteX1" fmla="*/ 1334 w 2414"/>
                <a:gd name="connsiteY1" fmla="*/ 0 h 4323"/>
                <a:gd name="connsiteX2" fmla="*/ 2415 w 2414"/>
                <a:gd name="connsiteY2" fmla="*/ 4323 h 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" h="4323">
                  <a:moveTo>
                    <a:pt x="2415" y="4323"/>
                  </a:moveTo>
                  <a:cubicBezTo>
                    <a:pt x="1874" y="2702"/>
                    <a:pt x="1874" y="1621"/>
                    <a:pt x="1334" y="0"/>
                  </a:cubicBezTo>
                  <a:cubicBezTo>
                    <a:pt x="-828" y="2162"/>
                    <a:pt x="-287" y="3783"/>
                    <a:pt x="2415" y="432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5" name="任意多边形: 形状 1224"/>
            <p:cNvSpPr/>
            <p:nvPr/>
          </p:nvSpPr>
          <p:spPr>
            <a:xfrm>
              <a:off x="342261" y="1544450"/>
              <a:ext cx="2354" cy="4654"/>
            </a:xfrm>
            <a:custGeom>
              <a:avLst/>
              <a:gdLst>
                <a:gd name="connsiteX0" fmla="*/ 0 w 1367"/>
                <a:gd name="connsiteY0" fmla="*/ 0 h 2702"/>
                <a:gd name="connsiteX1" fmla="*/ 540 w 1367"/>
                <a:gd name="connsiteY1" fmla="*/ 2702 h 2702"/>
                <a:gd name="connsiteX2" fmla="*/ 0 w 1367"/>
                <a:gd name="connsiteY2" fmla="*/ 0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7" h="2702">
                  <a:moveTo>
                    <a:pt x="0" y="0"/>
                  </a:moveTo>
                  <a:cubicBezTo>
                    <a:pt x="0" y="1081"/>
                    <a:pt x="0" y="1621"/>
                    <a:pt x="540" y="2702"/>
                  </a:cubicBezTo>
                  <a:cubicBezTo>
                    <a:pt x="2162" y="1621"/>
                    <a:pt x="1081" y="54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6" name="任意多边形: 形状 1225"/>
            <p:cNvSpPr/>
            <p:nvPr/>
          </p:nvSpPr>
          <p:spPr>
            <a:xfrm>
              <a:off x="100260" y="1485811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7" name="任意多边形: 形状 1226"/>
            <p:cNvSpPr/>
            <p:nvPr/>
          </p:nvSpPr>
          <p:spPr>
            <a:xfrm>
              <a:off x="81646" y="1609603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8" name="任意多边形: 形状 1227"/>
            <p:cNvSpPr/>
            <p:nvPr/>
          </p:nvSpPr>
          <p:spPr>
            <a:xfrm>
              <a:off x="21145" y="1871150"/>
              <a:ext cx="2792" cy="2792"/>
            </a:xfrm>
            <a:custGeom>
              <a:avLst/>
              <a:gdLst>
                <a:gd name="connsiteX0" fmla="*/ 1081 w 1621"/>
                <a:gd name="connsiteY0" fmla="*/ 0 h 1621"/>
                <a:gd name="connsiteX1" fmla="*/ 0 w 1621"/>
                <a:gd name="connsiteY1" fmla="*/ 1081 h 1621"/>
                <a:gd name="connsiteX2" fmla="*/ 1621 w 1621"/>
                <a:gd name="connsiteY2" fmla="*/ 1622 h 1621"/>
                <a:gd name="connsiteX3" fmla="*/ 1621 w 1621"/>
                <a:gd name="connsiteY3" fmla="*/ 541 h 1621"/>
                <a:gd name="connsiteX4" fmla="*/ 1081 w 1621"/>
                <a:gd name="connsiteY4" fmla="*/ 0 h 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1" h="1621">
                  <a:moveTo>
                    <a:pt x="1081" y="0"/>
                  </a:moveTo>
                  <a:cubicBezTo>
                    <a:pt x="540" y="541"/>
                    <a:pt x="540" y="1081"/>
                    <a:pt x="0" y="1081"/>
                  </a:cubicBezTo>
                  <a:cubicBezTo>
                    <a:pt x="540" y="1081"/>
                    <a:pt x="1081" y="1622"/>
                    <a:pt x="1621" y="1622"/>
                  </a:cubicBezTo>
                  <a:lnTo>
                    <a:pt x="1621" y="54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9" name="任意多边形: 形状 1228"/>
            <p:cNvSpPr/>
            <p:nvPr/>
          </p:nvSpPr>
          <p:spPr>
            <a:xfrm>
              <a:off x="57446" y="2026224"/>
              <a:ext cx="6515" cy="6335"/>
            </a:xfrm>
            <a:custGeom>
              <a:avLst/>
              <a:gdLst>
                <a:gd name="connsiteX0" fmla="*/ 1621 w 3783"/>
                <a:gd name="connsiteY0" fmla="*/ 212 h 3678"/>
                <a:gd name="connsiteX1" fmla="*/ 0 w 3783"/>
                <a:gd name="connsiteY1" fmla="*/ 1293 h 3678"/>
                <a:gd name="connsiteX2" fmla="*/ 2162 w 3783"/>
                <a:gd name="connsiteY2" fmla="*/ 3455 h 3678"/>
                <a:gd name="connsiteX3" fmla="*/ 3783 w 3783"/>
                <a:gd name="connsiteY3" fmla="*/ 2914 h 3678"/>
                <a:gd name="connsiteX4" fmla="*/ 1621 w 3783"/>
                <a:gd name="connsiteY4" fmla="*/ 212 h 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" h="3678">
                  <a:moveTo>
                    <a:pt x="1621" y="212"/>
                  </a:moveTo>
                  <a:cubicBezTo>
                    <a:pt x="540" y="-328"/>
                    <a:pt x="0" y="212"/>
                    <a:pt x="0" y="1293"/>
                  </a:cubicBezTo>
                  <a:cubicBezTo>
                    <a:pt x="0" y="2374"/>
                    <a:pt x="1081" y="3455"/>
                    <a:pt x="2162" y="3455"/>
                  </a:cubicBezTo>
                  <a:cubicBezTo>
                    <a:pt x="3243" y="3995"/>
                    <a:pt x="3783" y="3455"/>
                    <a:pt x="3783" y="2914"/>
                  </a:cubicBezTo>
                  <a:cubicBezTo>
                    <a:pt x="3783" y="1293"/>
                    <a:pt x="2702" y="753"/>
                    <a:pt x="1621" y="21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0" name="任意多边形: 形状 1229"/>
            <p:cNvSpPr/>
            <p:nvPr/>
          </p:nvSpPr>
          <p:spPr>
            <a:xfrm>
              <a:off x="413931" y="1807858"/>
              <a:ext cx="930" cy="9307"/>
            </a:xfrm>
            <a:custGeom>
              <a:avLst/>
              <a:gdLst>
                <a:gd name="connsiteX0" fmla="*/ 0 w 540"/>
                <a:gd name="connsiteY0" fmla="*/ 0 h 5404"/>
                <a:gd name="connsiteX1" fmla="*/ 540 w 540"/>
                <a:gd name="connsiteY1" fmla="*/ 0 h 5404"/>
                <a:gd name="connsiteX2" fmla="*/ 540 w 540"/>
                <a:gd name="connsiteY2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" h="5404">
                  <a:moveTo>
                    <a:pt x="0" y="0"/>
                  </a:move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1" name="任意多边形: 形状 1230"/>
            <p:cNvSpPr/>
            <p:nvPr/>
          </p:nvSpPr>
          <p:spPr>
            <a:xfrm>
              <a:off x="283623" y="1805996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2" name="任意多边形: 形状 1231"/>
            <p:cNvSpPr/>
            <p:nvPr/>
          </p:nvSpPr>
          <p:spPr>
            <a:xfrm>
              <a:off x="292000" y="1807858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3" name="任意多边形: 形状 1232"/>
            <p:cNvSpPr/>
            <p:nvPr/>
          </p:nvSpPr>
          <p:spPr>
            <a:xfrm>
              <a:off x="283623" y="1805440"/>
              <a:ext cx="8376" cy="5675"/>
            </a:xfrm>
            <a:custGeom>
              <a:avLst/>
              <a:gdLst>
                <a:gd name="connsiteX0" fmla="*/ 4864 w 4863"/>
                <a:gd name="connsiteY0" fmla="*/ 1404 h 3295"/>
                <a:gd name="connsiteX1" fmla="*/ 0 w 4863"/>
                <a:gd name="connsiteY1" fmla="*/ 323 h 3295"/>
                <a:gd name="connsiteX2" fmla="*/ 4864 w 4863"/>
                <a:gd name="connsiteY2" fmla="*/ 1404 h 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3" h="3295">
                  <a:moveTo>
                    <a:pt x="4864" y="1404"/>
                  </a:moveTo>
                  <a:cubicBezTo>
                    <a:pt x="3243" y="-217"/>
                    <a:pt x="1621" y="-217"/>
                    <a:pt x="0" y="323"/>
                  </a:cubicBezTo>
                  <a:cubicBezTo>
                    <a:pt x="540" y="4647"/>
                    <a:pt x="2702" y="3566"/>
                    <a:pt x="4864" y="1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4" name="任意多边形: 形状 1233"/>
            <p:cNvSpPr/>
            <p:nvPr/>
          </p:nvSpPr>
          <p:spPr>
            <a:xfrm>
              <a:off x="306892" y="1637526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  <a:gd name="connsiteX4" fmla="*/ 0 w 5404"/>
                <a:gd name="connsiteY4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5" name="任意多边形: 形状 1234"/>
            <p:cNvSpPr/>
            <p:nvPr/>
          </p:nvSpPr>
          <p:spPr>
            <a:xfrm>
              <a:off x="148143" y="1192618"/>
              <a:ext cx="6100" cy="11353"/>
            </a:xfrm>
            <a:custGeom>
              <a:avLst/>
              <a:gdLst>
                <a:gd name="connsiteX0" fmla="*/ 300 w 3542"/>
                <a:gd name="connsiteY0" fmla="*/ 3783 h 6592"/>
                <a:gd name="connsiteX1" fmla="*/ 1922 w 3542"/>
                <a:gd name="connsiteY1" fmla="*/ 6485 h 6592"/>
                <a:gd name="connsiteX2" fmla="*/ 3543 w 3542"/>
                <a:gd name="connsiteY2" fmla="*/ 4323 h 6592"/>
                <a:gd name="connsiteX3" fmla="*/ 3543 w 3542"/>
                <a:gd name="connsiteY3" fmla="*/ 1081 h 6592"/>
                <a:gd name="connsiteX4" fmla="*/ 1922 w 3542"/>
                <a:gd name="connsiteY4" fmla="*/ 0 h 6592"/>
                <a:gd name="connsiteX5" fmla="*/ 300 w 3542"/>
                <a:gd name="connsiteY5" fmla="*/ 3783 h 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2" h="6592">
                  <a:moveTo>
                    <a:pt x="300" y="3783"/>
                  </a:moveTo>
                  <a:cubicBezTo>
                    <a:pt x="300" y="4864"/>
                    <a:pt x="841" y="6485"/>
                    <a:pt x="1922" y="6485"/>
                  </a:cubicBezTo>
                  <a:cubicBezTo>
                    <a:pt x="3002" y="7025"/>
                    <a:pt x="3543" y="5404"/>
                    <a:pt x="3543" y="4323"/>
                  </a:cubicBezTo>
                  <a:cubicBezTo>
                    <a:pt x="3543" y="3242"/>
                    <a:pt x="3543" y="2162"/>
                    <a:pt x="3543" y="1081"/>
                  </a:cubicBezTo>
                  <a:cubicBezTo>
                    <a:pt x="3543" y="540"/>
                    <a:pt x="2462" y="540"/>
                    <a:pt x="1922" y="0"/>
                  </a:cubicBezTo>
                  <a:cubicBezTo>
                    <a:pt x="-240" y="1081"/>
                    <a:pt x="-240" y="2162"/>
                    <a:pt x="300" y="37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6" name="任意多边形: 形状 1235"/>
            <p:cNvSpPr/>
            <p:nvPr/>
          </p:nvSpPr>
          <p:spPr>
            <a:xfrm>
              <a:off x="190545" y="1223333"/>
              <a:ext cx="2471" cy="5584"/>
            </a:xfrm>
            <a:custGeom>
              <a:avLst/>
              <a:gdLst>
                <a:gd name="connsiteX0" fmla="*/ 540 w 1435"/>
                <a:gd name="connsiteY0" fmla="*/ 0 h 3242"/>
                <a:gd name="connsiteX1" fmla="*/ 0 w 1435"/>
                <a:gd name="connsiteY1" fmla="*/ 1081 h 3242"/>
                <a:gd name="connsiteX2" fmla="*/ 0 w 1435"/>
                <a:gd name="connsiteY2" fmla="*/ 3242 h 3242"/>
                <a:gd name="connsiteX3" fmla="*/ 1081 w 1435"/>
                <a:gd name="connsiteY3" fmla="*/ 1621 h 3242"/>
                <a:gd name="connsiteX4" fmla="*/ 540 w 1435"/>
                <a:gd name="connsiteY4" fmla="*/ 0 h 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" h="3242">
                  <a:moveTo>
                    <a:pt x="540" y="0"/>
                  </a:moveTo>
                  <a:cubicBezTo>
                    <a:pt x="540" y="0"/>
                    <a:pt x="0" y="540"/>
                    <a:pt x="0" y="1081"/>
                  </a:cubicBezTo>
                  <a:cubicBezTo>
                    <a:pt x="0" y="1621"/>
                    <a:pt x="0" y="2162"/>
                    <a:pt x="0" y="3242"/>
                  </a:cubicBezTo>
                  <a:cubicBezTo>
                    <a:pt x="540" y="2702"/>
                    <a:pt x="1081" y="2162"/>
                    <a:pt x="1081" y="1621"/>
                  </a:cubicBezTo>
                  <a:cubicBezTo>
                    <a:pt x="1621" y="540"/>
                    <a:pt x="1621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7" name="任意多边形: 形状 1236"/>
            <p:cNvSpPr/>
            <p:nvPr/>
          </p:nvSpPr>
          <p:spPr>
            <a:xfrm>
              <a:off x="191476" y="1228917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8" name="任意多边形: 形状 1237"/>
            <p:cNvSpPr/>
            <p:nvPr/>
          </p:nvSpPr>
          <p:spPr>
            <a:xfrm>
              <a:off x="126322" y="1125419"/>
              <a:ext cx="7445" cy="8741"/>
            </a:xfrm>
            <a:custGeom>
              <a:avLst/>
              <a:gdLst>
                <a:gd name="connsiteX0" fmla="*/ 0 w 4323"/>
                <a:gd name="connsiteY0" fmla="*/ 2268 h 5075"/>
                <a:gd name="connsiteX1" fmla="*/ 3783 w 4323"/>
                <a:gd name="connsiteY1" fmla="*/ 4970 h 5075"/>
                <a:gd name="connsiteX2" fmla="*/ 4324 w 4323"/>
                <a:gd name="connsiteY2" fmla="*/ 2808 h 5075"/>
                <a:gd name="connsiteX3" fmla="*/ 540 w 4323"/>
                <a:gd name="connsiteY3" fmla="*/ 106 h 5075"/>
                <a:gd name="connsiteX4" fmla="*/ 0 w 4323"/>
                <a:gd name="connsiteY4" fmla="*/ 2268 h 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3" h="5075">
                  <a:moveTo>
                    <a:pt x="0" y="2268"/>
                  </a:moveTo>
                  <a:cubicBezTo>
                    <a:pt x="540" y="3889"/>
                    <a:pt x="1621" y="5510"/>
                    <a:pt x="3783" y="4970"/>
                  </a:cubicBezTo>
                  <a:cubicBezTo>
                    <a:pt x="4324" y="4970"/>
                    <a:pt x="4324" y="3348"/>
                    <a:pt x="4324" y="2808"/>
                  </a:cubicBezTo>
                  <a:cubicBezTo>
                    <a:pt x="3783" y="1187"/>
                    <a:pt x="2702" y="-434"/>
                    <a:pt x="540" y="106"/>
                  </a:cubicBezTo>
                  <a:cubicBezTo>
                    <a:pt x="0" y="106"/>
                    <a:pt x="0" y="1727"/>
                    <a:pt x="0" y="22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510" name="图形"/>
          <p:cNvSpPr txBox="1"/>
          <p:nvPr/>
        </p:nvSpPr>
        <p:spPr>
          <a:xfrm>
            <a:off x="2082977" y="2856564"/>
            <a:ext cx="901112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140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What</a:t>
            </a:r>
            <a:r>
              <a:rPr lang="en-US" altLang="zh-CN" sz="6000" dirty="0">
                <a:solidFill>
                  <a:srgbClr val="1A2A3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 </a:t>
            </a:r>
            <a:r>
              <a:rPr lang="en-US" altLang="zh-CN" sz="6000" dirty="0">
                <a:solidFill>
                  <a:srgbClr val="4140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is Apache             ?</a:t>
            </a:r>
            <a:endParaRPr lang="zh-CN" altLang="en-US" sz="6000" dirty="0">
              <a:solidFill>
                <a:srgbClr val="414042"/>
              </a:solidFill>
              <a:latin typeface="ADLaM Display" panose="02010000000000000000" pitchFamily="2" charset="0"/>
              <a:cs typeface="ADLaM Display" panose="02010000000000000000" pitchFamily="2" charset="0"/>
              <a:sym typeface="+mn-lt"/>
            </a:endParaRPr>
          </a:p>
        </p:txBody>
      </p:sp>
      <p:sp>
        <p:nvSpPr>
          <p:cNvPr id="1511" name="矩形 1510"/>
          <p:cNvSpPr/>
          <p:nvPr/>
        </p:nvSpPr>
        <p:spPr>
          <a:xfrm>
            <a:off x="3262384" y="1960448"/>
            <a:ext cx="6264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Системы анализа больших данных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(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САБД)</a:t>
            </a:r>
          </a:p>
        </p:txBody>
      </p:sp>
      <p:cxnSp>
        <p:nvCxnSpPr>
          <p:cNvPr id="1512" name="直接连接符 1511"/>
          <p:cNvCxnSpPr/>
          <p:nvPr/>
        </p:nvCxnSpPr>
        <p:spPr>
          <a:xfrm>
            <a:off x="2668997" y="2342815"/>
            <a:ext cx="593387" cy="0"/>
          </a:xfrm>
          <a:prstGeom prst="line">
            <a:avLst/>
          </a:prstGeom>
          <a:ln w="19050">
            <a:solidFill>
              <a:srgbClr val="3E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3" name="直接连接符 1512"/>
          <p:cNvCxnSpPr/>
          <p:nvPr/>
        </p:nvCxnSpPr>
        <p:spPr>
          <a:xfrm>
            <a:off x="9526447" y="2380137"/>
            <a:ext cx="593387" cy="0"/>
          </a:xfrm>
          <a:prstGeom prst="line">
            <a:avLst/>
          </a:prstGeom>
          <a:ln w="19050">
            <a:solidFill>
              <a:srgbClr val="3E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4" name="矩形 1513"/>
          <p:cNvSpPr/>
          <p:nvPr/>
        </p:nvSpPr>
        <p:spPr>
          <a:xfrm>
            <a:off x="2271084" y="3991047"/>
            <a:ext cx="8729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Санкт-Петербургский политехнический университет Петра Великого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Институт компьютерных наук и технологий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Высшая школа программной инженерии</a:t>
            </a:r>
          </a:p>
        </p:txBody>
      </p:sp>
      <p:sp>
        <p:nvSpPr>
          <p:cNvPr id="1516" name="矩形: 圆角 1515"/>
          <p:cNvSpPr/>
          <p:nvPr/>
        </p:nvSpPr>
        <p:spPr>
          <a:xfrm>
            <a:off x="5138049" y="6138886"/>
            <a:ext cx="2039118" cy="522456"/>
          </a:xfrm>
          <a:prstGeom prst="roundRect">
            <a:avLst>
              <a:gd name="adj" fmla="val 50000"/>
            </a:avLst>
          </a:pr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17" name="文本框 1516"/>
          <p:cNvSpPr txBox="1"/>
          <p:nvPr/>
        </p:nvSpPr>
        <p:spPr>
          <a:xfrm>
            <a:off x="5384626" y="5468387"/>
            <a:ext cx="151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Ли Ицзя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ptos ExtraBold" panose="020F0502020204030204" pitchFamily="34" charset="0"/>
              <a:cs typeface="+mn-ea"/>
              <a:sym typeface="+mn-lt"/>
            </a:endParaRPr>
          </a:p>
        </p:txBody>
      </p:sp>
      <p:sp>
        <p:nvSpPr>
          <p:cNvPr id="1518" name="文本框 1517"/>
          <p:cNvSpPr txBox="1"/>
          <p:nvPr/>
        </p:nvSpPr>
        <p:spPr>
          <a:xfrm>
            <a:off x="5176960" y="6251057"/>
            <a:ext cx="20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r>
              <a:rPr lang="ru-RU" altLang="zh-CN" dirty="0">
                <a:solidFill>
                  <a:schemeClr val="bg1"/>
                </a:solidFill>
                <a:cs typeface="+mn-ea"/>
                <a:sym typeface="+mn-lt"/>
              </a:rPr>
              <a:t>.12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.2023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73FEB945-E7FF-FD52-1A0D-D96F12D82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17" y="2498898"/>
            <a:ext cx="2608930" cy="1387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7478D9B7-7746-B274-587A-4E15B92BE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289" y="2071933"/>
            <a:ext cx="8904762" cy="3857143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1497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Cluster Managers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957997-BAFC-9518-673A-1148F1107BE3}"/>
              </a:ext>
            </a:extLst>
          </p:cNvPr>
          <p:cNvSpPr/>
          <p:nvPr/>
        </p:nvSpPr>
        <p:spPr>
          <a:xfrm rot="16200000">
            <a:off x="606758" y="3431362"/>
            <a:ext cx="3151920" cy="2010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603D7B-42BC-4EAF-A34D-8494983FA23E}"/>
              </a:ext>
            </a:extLst>
          </p:cNvPr>
          <p:cNvSpPr/>
          <p:nvPr/>
        </p:nvSpPr>
        <p:spPr>
          <a:xfrm rot="16200000">
            <a:off x="5831542" y="3409839"/>
            <a:ext cx="3151920" cy="2010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E72DC9-FF2C-EBF4-2892-DEB8F5E4667A}"/>
              </a:ext>
            </a:extLst>
          </p:cNvPr>
          <p:cNvSpPr/>
          <p:nvPr/>
        </p:nvSpPr>
        <p:spPr>
          <a:xfrm rot="16200000">
            <a:off x="8443934" y="3409201"/>
            <a:ext cx="3151921" cy="2010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48547-8358-5488-9B4F-3B0E04853B20}"/>
              </a:ext>
            </a:extLst>
          </p:cNvPr>
          <p:cNvSpPr/>
          <p:nvPr/>
        </p:nvSpPr>
        <p:spPr>
          <a:xfrm rot="16200000">
            <a:off x="3219149" y="3430725"/>
            <a:ext cx="3151922" cy="20106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27F42EA-37D7-5C6A-98C3-694F455D74FF}"/>
              </a:ext>
            </a:extLst>
          </p:cNvPr>
          <p:cNvSpPr/>
          <p:nvPr/>
        </p:nvSpPr>
        <p:spPr>
          <a:xfrm>
            <a:off x="919701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1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86912A-8554-C819-17FC-E549221C3DD2}"/>
              </a:ext>
            </a:extLst>
          </p:cNvPr>
          <p:cNvSpPr/>
          <p:nvPr/>
        </p:nvSpPr>
        <p:spPr>
          <a:xfrm>
            <a:off x="3518136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2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200049B-E2EC-9B79-85D5-B487C62801F7}"/>
              </a:ext>
            </a:extLst>
          </p:cNvPr>
          <p:cNvSpPr/>
          <p:nvPr/>
        </p:nvSpPr>
        <p:spPr>
          <a:xfrm>
            <a:off x="6104482" y="2598265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3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1263B2E-52CF-5930-B603-D486E13C717A}"/>
              </a:ext>
            </a:extLst>
          </p:cNvPr>
          <p:cNvSpPr/>
          <p:nvPr/>
        </p:nvSpPr>
        <p:spPr>
          <a:xfrm>
            <a:off x="8815704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4</a:t>
            </a:r>
            <a:endParaRPr lang="zh-CN" altLang="en-US" sz="2180" dirty="0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D15FDEF-9B85-7EA8-3B28-217AE5BE7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669" y="1364763"/>
            <a:ext cx="1862530" cy="9312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43FBA0-E931-D808-18AC-14635A2D66A9}"/>
              </a:ext>
            </a:extLst>
          </p:cNvPr>
          <p:cNvSpPr txBox="1"/>
          <p:nvPr/>
        </p:nvSpPr>
        <p:spPr>
          <a:xfrm>
            <a:off x="1054844" y="225291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Standalone mode</a:t>
            </a:r>
            <a:endParaRPr lang="ru-RU" dirty="0"/>
          </a:p>
        </p:txBody>
      </p:sp>
      <p:pic>
        <p:nvPicPr>
          <p:cNvPr id="4098" name="Picture 2" descr="Apache mesos logo - Social media &amp; Logos Icons">
            <a:extLst>
              <a:ext uri="{FF2B5EF4-FFF2-40B4-BE49-F238E27FC236}">
                <a16:creationId xmlns:a16="http://schemas.microsoft.com/office/drawing/2014/main" id="{85361466-19BB-9A5B-1108-59E5D3AE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40" y="1501268"/>
            <a:ext cx="1862532" cy="9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ARN Hadoop | Yarn, Novelty sign, Big data">
            <a:extLst>
              <a:ext uri="{FF2B5EF4-FFF2-40B4-BE49-F238E27FC236}">
                <a16:creationId xmlns:a16="http://schemas.microsoft.com/office/drawing/2014/main" id="{DE0AD138-3D75-7A7F-A578-F5DC822C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13" y="1360627"/>
            <a:ext cx="2010652" cy="11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bernetes Logo and symbol, meaning, history, PNG, brand">
            <a:extLst>
              <a:ext uri="{FF2B5EF4-FFF2-40B4-BE49-F238E27FC236}">
                <a16:creationId xmlns:a16="http://schemas.microsoft.com/office/drawing/2014/main" id="{33F53E67-C810-2597-F9B8-CA01534F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04" y="1370573"/>
            <a:ext cx="2010652" cy="11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030C7F-99F8-6236-2410-66ACA3C20596}"/>
              </a:ext>
            </a:extLst>
          </p:cNvPr>
          <p:cNvSpPr txBox="1"/>
          <p:nvPr/>
        </p:nvSpPr>
        <p:spPr>
          <a:xfrm>
            <a:off x="1326669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By default, applications submitted to the cluster will run in FIFO order, and each application will try to use all available nodes.</a:t>
            </a:r>
            <a:endParaRPr lang="ru-RU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F0484-8628-0742-911A-F6F2EFADAC1B}"/>
              </a:ext>
            </a:extLst>
          </p:cNvPr>
          <p:cNvSpPr txBox="1"/>
          <p:nvPr/>
        </p:nvSpPr>
        <p:spPr>
          <a:xfrm>
            <a:off x="3966194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Apache Mesos is an open-source project to manage computer clusters, and can also run Hadoop applications</a:t>
            </a:r>
            <a:endParaRPr lang="ru-RU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6AF879-6945-ED2A-4D49-42735B5FCFBA}"/>
              </a:ext>
            </a:extLst>
          </p:cNvPr>
          <p:cNvSpPr txBox="1"/>
          <p:nvPr/>
        </p:nvSpPr>
        <p:spPr>
          <a:xfrm>
            <a:off x="6567975" y="3632450"/>
            <a:ext cx="16578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Apache YARN is the cluster resource manager of Hadoop 2.</a:t>
            </a:r>
          </a:p>
          <a:p>
            <a:pPr algn="ctr"/>
            <a:r>
              <a:rPr lang="en-US" sz="1400" dirty="0"/>
              <a:t>Spark can be run on YARN</a:t>
            </a:r>
            <a:endParaRPr lang="ru-RU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777E5-83A3-A1BD-6D9E-3649A83A40F1}"/>
              </a:ext>
            </a:extLst>
          </p:cNvPr>
          <p:cNvSpPr txBox="1"/>
          <p:nvPr/>
        </p:nvSpPr>
        <p:spPr>
          <a:xfrm>
            <a:off x="9207500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Kubernetes is an open-source system for automating deployment, scaling, and management of containerized applications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840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517ED-4303-DCC6-492B-4F4B66F6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your precious attention :)</a:t>
            </a:r>
          </a:p>
        </p:txBody>
      </p:sp>
    </p:spTree>
    <p:extLst>
      <p:ext uri="{BB962C8B-B14F-4D97-AF65-F5344CB8AC3E}">
        <p14:creationId xmlns:p14="http://schemas.microsoft.com/office/powerpoint/2010/main" val="368966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 descr="最小化 纯色填充">
            <a:extLst>
              <a:ext uri="{FF2B5EF4-FFF2-40B4-BE49-F238E27FC236}">
                <a16:creationId xmlns:a16="http://schemas.microsoft.com/office/drawing/2014/main" id="{D31905C9-9920-180E-8946-6BE3E221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Hadoop vs Spark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1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Hadoop vs Spark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D974441-99B4-6451-1C33-58A8E4C0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40" y="1792625"/>
            <a:ext cx="3200025" cy="8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22A3073-3873-F75C-F45C-9664279B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37" y="1466815"/>
            <a:ext cx="2423212" cy="118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80988D-2178-E666-9A08-2070ABA433BD}"/>
              </a:ext>
            </a:extLst>
          </p:cNvPr>
          <p:cNvGrpSpPr/>
          <p:nvPr/>
        </p:nvGrpSpPr>
        <p:grpSpPr>
          <a:xfrm>
            <a:off x="752666" y="2941129"/>
            <a:ext cx="10711140" cy="640082"/>
            <a:chOff x="752666" y="2941129"/>
            <a:chExt cx="10711140" cy="6400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32B439-88FA-030B-034C-8A12185ABB1A}"/>
                </a:ext>
              </a:extLst>
            </p:cNvPr>
            <p:cNvSpPr/>
            <p:nvPr/>
          </p:nvSpPr>
          <p:spPr>
            <a:xfrm>
              <a:off x="752666" y="2941130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Processing data using MapReduce in Hadoop is slow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F637BC-B5E4-0EA9-6428-8E06EF748976}"/>
                </a:ext>
              </a:extLst>
            </p:cNvPr>
            <p:cNvSpPr/>
            <p:nvPr/>
          </p:nvSpPr>
          <p:spPr>
            <a:xfrm>
              <a:off x="6518491" y="2941129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processes data 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100 times faster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than MapReduce as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is done in-memory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D3EF52-5378-B8EA-E892-C2D76184E160}"/>
              </a:ext>
            </a:extLst>
          </p:cNvPr>
          <p:cNvGrpSpPr/>
          <p:nvPr/>
        </p:nvGrpSpPr>
        <p:grpSpPr>
          <a:xfrm>
            <a:off x="728196" y="4779500"/>
            <a:ext cx="10711140" cy="640082"/>
            <a:chOff x="728196" y="4779500"/>
            <a:chExt cx="10711140" cy="6400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069561-D1EE-C11D-C2CB-2A5E7E59BCE5}"/>
                </a:ext>
              </a:extLst>
            </p:cNvPr>
            <p:cNvSpPr/>
            <p:nvPr/>
          </p:nvSpPr>
          <p:spPr>
            <a:xfrm>
              <a:off x="728196" y="4779501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batch processing 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EAFE71-97AC-85EB-6A1F-AE226DADEBF8}"/>
                </a:ext>
              </a:extLst>
            </p:cNvPr>
            <p:cNvSpPr/>
            <p:nvPr/>
          </p:nvSpPr>
          <p:spPr>
            <a:xfrm>
              <a:off x="6494021" y="4779500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both batch processing and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real-time processing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18BB08-6EB5-0A81-9FF3-53D81B3EDCCF}"/>
              </a:ext>
            </a:extLst>
          </p:cNvPr>
          <p:cNvGrpSpPr/>
          <p:nvPr/>
        </p:nvGrpSpPr>
        <p:grpSpPr>
          <a:xfrm>
            <a:off x="728196" y="3867835"/>
            <a:ext cx="10711140" cy="640082"/>
            <a:chOff x="728196" y="3867835"/>
            <a:chExt cx="10711140" cy="6400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FBBAC01-A8A6-8149-4A3A-C90EF9BAC171}"/>
                </a:ext>
              </a:extLst>
            </p:cNvPr>
            <p:cNvSpPr/>
            <p:nvPr/>
          </p:nvSpPr>
          <p:spPr>
            <a:xfrm>
              <a:off x="728196" y="3867836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Hadoop has more lines of code. Since it is written in Java, it takes more time to execute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7C47C1-E53F-9AE9-A7FC-ECF8BDE69BE2}"/>
                </a:ext>
              </a:extLst>
            </p:cNvPr>
            <p:cNvSpPr/>
            <p:nvPr/>
          </p:nvSpPr>
          <p:spPr>
            <a:xfrm>
              <a:off x="6494021" y="3867835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Spark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has fewer lines of code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as it is implemented in Scala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DA4F05-3BBD-EADF-2D35-46D972BC38D8}"/>
              </a:ext>
            </a:extLst>
          </p:cNvPr>
          <p:cNvGrpSpPr/>
          <p:nvPr/>
        </p:nvGrpSpPr>
        <p:grpSpPr>
          <a:xfrm>
            <a:off x="752666" y="5708161"/>
            <a:ext cx="10711140" cy="640082"/>
            <a:chOff x="752666" y="5708161"/>
            <a:chExt cx="10711140" cy="6400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9C16B84-75DD-9C2D-4494-71823D6878F0}"/>
                </a:ext>
              </a:extLst>
            </p:cNvPr>
            <p:cNvSpPr/>
            <p:nvPr/>
          </p:nvSpPr>
          <p:spPr>
            <a:xfrm>
              <a:off x="752666" y="5708162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200" b="0" i="0" dirty="0">
                  <a:solidFill>
                    <a:srgbClr val="414042"/>
                  </a:solidFill>
                  <a:effectLst/>
                </a:rPr>
                <a:t>Hadoop relies on data replication and checkpointing to ensure fault tolerance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A7ABFE-8801-BCDE-5277-2125E6FB0644}"/>
                </a:ext>
              </a:extLst>
            </p:cNvPr>
            <p:cNvSpPr/>
            <p:nvPr/>
          </p:nvSpPr>
          <p:spPr>
            <a:xfrm>
              <a:off x="6518491" y="5708161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provides fault-tolerance through RDD, which </a:t>
              </a:r>
              <a:r>
                <a:rPr lang="en-US" altLang="zh-CN" sz="1200" dirty="0">
                  <a:solidFill>
                    <a:srgbClr val="C00000"/>
                  </a:solidFill>
                  <a:cs typeface="+mn-ea"/>
                  <a:sym typeface="+mn-lt"/>
                </a:rPr>
                <a:t>duplicates nothing</a:t>
              </a:r>
              <a:endParaRPr lang="zh-CN" altLang="en-US" sz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Core</a:t>
            </a:r>
          </a:p>
        </p:txBody>
      </p:sp>
    </p:spTree>
    <p:extLst>
      <p:ext uri="{BB962C8B-B14F-4D97-AF65-F5344CB8AC3E}">
        <p14:creationId xmlns:p14="http://schemas.microsoft.com/office/powerpoint/2010/main" val="269964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Core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AA4909-AFF0-3364-1B66-1E17FBB756C5}"/>
              </a:ext>
            </a:extLst>
          </p:cNvPr>
          <p:cNvSpPr txBox="1"/>
          <p:nvPr/>
        </p:nvSpPr>
        <p:spPr>
          <a:xfrm>
            <a:off x="2951027" y="1340732"/>
            <a:ext cx="764643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the base engine for large-scale parallel and distributed data processing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80E713-B042-3506-0917-C0839E7C4847}"/>
              </a:ext>
            </a:extLst>
          </p:cNvPr>
          <p:cNvSpPr/>
          <p:nvPr/>
        </p:nvSpPr>
        <p:spPr>
          <a:xfrm>
            <a:off x="807195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Interacting with storage systems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4A97421-B813-9B13-0E1E-AB48DEF7A783}"/>
              </a:ext>
            </a:extLst>
          </p:cNvPr>
          <p:cNvSpPr/>
          <p:nvPr/>
        </p:nvSpPr>
        <p:spPr>
          <a:xfrm>
            <a:off x="808809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Fault recovery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686B0D-7F46-44BD-DC77-70B2C7AD11BC}"/>
              </a:ext>
            </a:extLst>
          </p:cNvPr>
          <p:cNvSpPr/>
          <p:nvPr/>
        </p:nvSpPr>
        <p:spPr>
          <a:xfrm>
            <a:off x="295102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Memory management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3E078C0-53CD-5C0B-FDE8-05E216A79FF4}"/>
              </a:ext>
            </a:extLst>
          </p:cNvPr>
          <p:cNvSpPr/>
          <p:nvPr/>
        </p:nvSpPr>
        <p:spPr>
          <a:xfrm>
            <a:off x="295102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Scheduling, distributing and monitoring jobs on a cluster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562539-8C51-D51D-36DC-8F542BB3009A}"/>
              </a:ext>
            </a:extLst>
          </p:cNvPr>
          <p:cNvGrpSpPr/>
          <p:nvPr/>
        </p:nvGrpSpPr>
        <p:grpSpPr>
          <a:xfrm>
            <a:off x="399924" y="3709567"/>
            <a:ext cx="1862356" cy="1901616"/>
            <a:chOff x="1023457" y="2183823"/>
            <a:chExt cx="1862356" cy="190161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8849128-C003-4D43-40DF-C30743434942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4D0BB-3C1B-FA76-1DC6-E6E49B51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C99D8E-92A1-5607-EBCB-4B0F8EAE32EF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65C0B18-16F4-2278-6CBA-52AD5CE110F0}"/>
              </a:ext>
            </a:extLst>
          </p:cNvPr>
          <p:cNvSpPr txBox="1"/>
          <p:nvPr/>
        </p:nvSpPr>
        <p:spPr>
          <a:xfrm>
            <a:off x="5932447" y="2344458"/>
            <a:ext cx="281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responsible for:</a:t>
            </a:r>
            <a:endParaRPr lang="ru-RU" dirty="0"/>
          </a:p>
        </p:txBody>
      </p:sp>
      <p:pic>
        <p:nvPicPr>
          <p:cNvPr id="15" name="图片 14" descr="形状&#10;&#10;低可信度描述已自动生成">
            <a:extLst>
              <a:ext uri="{FF2B5EF4-FFF2-40B4-BE49-F238E27FC236}">
                <a16:creationId xmlns:a16="http://schemas.microsoft.com/office/drawing/2014/main" id="{6389ED43-D230-620A-2363-A92032038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11" y="2772603"/>
            <a:ext cx="983836" cy="983836"/>
          </a:xfrm>
          <a:prstGeom prst="rect">
            <a:avLst/>
          </a:prstGeom>
        </p:spPr>
      </p:pic>
      <p:pic>
        <p:nvPicPr>
          <p:cNvPr id="19" name="图片 18" descr="图标&#10;&#10;描述已自动生成">
            <a:extLst>
              <a:ext uri="{FF2B5EF4-FFF2-40B4-BE49-F238E27FC236}">
                <a16:creationId xmlns:a16="http://schemas.microsoft.com/office/drawing/2014/main" id="{A4E8E98F-9E7E-01F7-2CDA-732CBBC38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55" y="2923406"/>
            <a:ext cx="715088" cy="715088"/>
          </a:xfrm>
          <a:prstGeom prst="rect">
            <a:avLst/>
          </a:prstGeom>
        </p:spPr>
      </p:pic>
      <p:pic>
        <p:nvPicPr>
          <p:cNvPr id="21" name="图片 20" descr="图标&#10;&#10;中度可信度描述已自动生成">
            <a:extLst>
              <a:ext uri="{FF2B5EF4-FFF2-40B4-BE49-F238E27FC236}">
                <a16:creationId xmlns:a16="http://schemas.microsoft.com/office/drawing/2014/main" id="{B8EAB762-A085-74FE-2658-33C2D8B36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99" y="4882210"/>
            <a:ext cx="704461" cy="781731"/>
          </a:xfrm>
          <a:prstGeom prst="rect">
            <a:avLst/>
          </a:prstGeom>
        </p:spPr>
      </p:pic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8C5CBDCA-4276-BA83-29DB-B9F00AEE2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09" y="4883985"/>
            <a:ext cx="824701" cy="8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Resilient Distributed Dataset (RDD)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0AF557-1B36-1AA5-A4C3-2C100A3D5FFA}"/>
              </a:ext>
            </a:extLst>
          </p:cNvPr>
          <p:cNvGrpSpPr/>
          <p:nvPr/>
        </p:nvGrpSpPr>
        <p:grpSpPr>
          <a:xfrm>
            <a:off x="632722" y="2835883"/>
            <a:ext cx="1862356" cy="1901616"/>
            <a:chOff x="1023457" y="2183823"/>
            <a:chExt cx="1862356" cy="190161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268F83D-42FD-2E8B-9873-1A7F0D49DE3F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D58C8A3-F3BB-D61F-4424-94EC7E8B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90B8DA-C35B-32C0-EF09-9A917D786622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9C11670-DA42-3152-55CB-0D0D1BE8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991" y="2345430"/>
            <a:ext cx="6358471" cy="24660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C490D6-3706-1C3E-1CED-94A0A0AAC5CF}"/>
              </a:ext>
            </a:extLst>
          </p:cNvPr>
          <p:cNvSpPr txBox="1"/>
          <p:nvPr/>
        </p:nvSpPr>
        <p:spPr>
          <a:xfrm>
            <a:off x="2785711" y="1381610"/>
            <a:ext cx="7646431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embedded with RDDs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(Resilient Distributed Dataset)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，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an immutable fault-tolerant, distributed collection of objects that can be operated on in parallel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FB0990-5182-C8E2-5EC1-809FCEFCABDB}"/>
              </a:ext>
            </a:extLst>
          </p:cNvPr>
          <p:cNvSpPr txBox="1"/>
          <p:nvPr/>
        </p:nvSpPr>
        <p:spPr>
          <a:xfrm>
            <a:off x="3573625" y="4897509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/>
              <a:t>map, filter, union</a:t>
            </a:r>
            <a:r>
              <a:rPr lang="en-US" sz="1200" dirty="0"/>
              <a:t>) that are performed on an RDD that </a:t>
            </a:r>
            <a:r>
              <a:rPr lang="en-US" sz="1200" b="1" dirty="0"/>
              <a:t>yields a new RDD</a:t>
            </a:r>
            <a:r>
              <a:rPr lang="en-US" sz="1200" dirty="0"/>
              <a:t> containing the result</a:t>
            </a:r>
            <a:endParaRPr lang="ru-RU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B465A5-19EA-5F6D-0397-681DB1CB626A}"/>
              </a:ext>
            </a:extLst>
          </p:cNvPr>
          <p:cNvSpPr txBox="1"/>
          <p:nvPr/>
        </p:nvSpPr>
        <p:spPr>
          <a:xfrm>
            <a:off x="8111413" y="4897509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/>
              <a:t>reduce, first, count</a:t>
            </a:r>
            <a:r>
              <a:rPr lang="en-US" sz="1200" dirty="0"/>
              <a:t>) that </a:t>
            </a:r>
            <a:r>
              <a:rPr lang="en-US" altLang="zh-CN" sz="1200" b="1" dirty="0"/>
              <a:t>return a value</a:t>
            </a:r>
            <a:r>
              <a:rPr lang="en-US" altLang="zh-CN" sz="1200" dirty="0"/>
              <a:t> after running a computation on an RDD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9358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3" y="1460664"/>
            <a:ext cx="4171994" cy="2278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C970BB-BFF6-7221-D0F3-B3F18E1B56FD}"/>
              </a:ext>
            </a:extLst>
          </p:cNvPr>
          <p:cNvSpPr txBox="1">
            <a:spLocks/>
          </p:cNvSpPr>
          <p:nvPr/>
        </p:nvSpPr>
        <p:spPr>
          <a:xfrm>
            <a:off x="690950" y="3917507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SQL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BF753EC-178F-499D-64D4-D22D0A2E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SQL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966A5-5E3E-3810-AA02-44EB17C97AAA}"/>
              </a:ext>
            </a:extLst>
          </p:cNvPr>
          <p:cNvSpPr txBox="1"/>
          <p:nvPr/>
        </p:nvSpPr>
        <p:spPr>
          <a:xfrm>
            <a:off x="2462805" y="1177607"/>
            <a:ext cx="8607966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SQL </a:t>
            </a:r>
            <a:r>
              <a:rPr lang="en-US" altLang="zh-CN" sz="1400" dirty="0">
                <a:solidFill>
                  <a:schemeClr val="bg1"/>
                </a:solidFill>
                <a:latin typeface="DM Sans" pitchFamily="2" charset="0"/>
              </a:rPr>
              <a:t>framework component is used for structured and semi-structured data processing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6E76AD0-DBAE-6BAA-B1B0-85F6AC5E3504}"/>
              </a:ext>
            </a:extLst>
          </p:cNvPr>
          <p:cNvSpPr/>
          <p:nvPr/>
        </p:nvSpPr>
        <p:spPr>
          <a:xfrm>
            <a:off x="7354369" y="2359960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Spark SQL &amp; HSQL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0B430D-CA38-9DB2-933A-FCE0252B8CD4}"/>
              </a:ext>
            </a:extLst>
          </p:cNvPr>
          <p:cNvSpPr/>
          <p:nvPr/>
        </p:nvSpPr>
        <p:spPr>
          <a:xfrm>
            <a:off x="2724812" y="2341517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DSL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B2B60B4-BA43-8985-BA8D-A6AC401AD88A}"/>
              </a:ext>
            </a:extLst>
          </p:cNvPr>
          <p:cNvSpPr/>
          <p:nvPr/>
        </p:nvSpPr>
        <p:spPr>
          <a:xfrm>
            <a:off x="2724811" y="3277221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API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EB860A-9284-FBF2-0615-ADD980C7873E}"/>
              </a:ext>
            </a:extLst>
          </p:cNvPr>
          <p:cNvSpPr/>
          <p:nvPr/>
        </p:nvSpPr>
        <p:spPr>
          <a:xfrm>
            <a:off x="2724811" y="4411975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 Source API</a:t>
            </a: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71DDAE5D-73E4-8581-435D-4C504ED29A73}"/>
              </a:ext>
            </a:extLst>
          </p:cNvPr>
          <p:cNvSpPr/>
          <p:nvPr/>
        </p:nvSpPr>
        <p:spPr>
          <a:xfrm>
            <a:off x="2724811" y="5504175"/>
            <a:ext cx="1954635" cy="947956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CSV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36451776-A099-8D9D-B77F-9FECCA883BD9}"/>
              </a:ext>
            </a:extLst>
          </p:cNvPr>
          <p:cNvSpPr/>
          <p:nvPr/>
        </p:nvSpPr>
        <p:spPr>
          <a:xfrm>
            <a:off x="6068842" y="5546729"/>
            <a:ext cx="1954635" cy="947956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JSON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06FC7F-5A2B-9C5F-91D5-28B10C0FAB0A}"/>
              </a:ext>
            </a:extLst>
          </p:cNvPr>
          <p:cNvSpPr/>
          <p:nvPr/>
        </p:nvSpPr>
        <p:spPr>
          <a:xfrm>
            <a:off x="2462805" y="1957646"/>
            <a:ext cx="9269835" cy="4778714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F7421827-9880-C380-DC3C-33CC1C6D68D6}"/>
              </a:ext>
            </a:extLst>
          </p:cNvPr>
          <p:cNvSpPr/>
          <p:nvPr/>
        </p:nvSpPr>
        <p:spPr>
          <a:xfrm>
            <a:off x="9412873" y="5546729"/>
            <a:ext cx="1954635" cy="947956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JDBC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A5CBA9-B0C0-CD9B-37D2-07FAE0098FD7}"/>
              </a:ext>
            </a:extLst>
          </p:cNvPr>
          <p:cNvGrpSpPr/>
          <p:nvPr/>
        </p:nvGrpSpPr>
        <p:grpSpPr>
          <a:xfrm>
            <a:off x="214555" y="3099815"/>
            <a:ext cx="1862356" cy="1901616"/>
            <a:chOff x="3105325" y="2183823"/>
            <a:chExt cx="1862356" cy="190161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B6D236-A53E-933D-A20F-E2045CA9A8D0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5FD046-5C48-6CF1-8014-D354EF5353A6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16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4385B8B5-FE57-9B4C-AEA6-7CA42E163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B302BC5-2637-6F28-0FC1-AD5056708F6D}"/>
              </a:ext>
            </a:extLst>
          </p:cNvPr>
          <p:cNvSpPr/>
          <p:nvPr/>
        </p:nvSpPr>
        <p:spPr>
          <a:xfrm>
            <a:off x="5794806" y="1899457"/>
            <a:ext cx="2481943" cy="4256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Spark SQL Architecture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34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椭圆 1543"/>
          <p:cNvSpPr/>
          <p:nvPr/>
        </p:nvSpPr>
        <p:spPr>
          <a:xfrm>
            <a:off x="1333143" y="2642254"/>
            <a:ext cx="2331479" cy="2331479"/>
          </a:xfrm>
          <a:prstGeom prst="ellipse">
            <a:avLst/>
          </a:prstGeom>
          <a:solidFill>
            <a:srgbClr val="DC9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46" name="矩形 1545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<p:cNvSpPr/>
          <p:nvPr/>
        </p:nvSpPr>
        <p:spPr>
          <a:xfrm>
            <a:off x="1619574" y="3582053"/>
            <a:ext cx="1843938" cy="430887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77298A-E457-483E-C498-13C58360F44B}"/>
              </a:ext>
            </a:extLst>
          </p:cNvPr>
          <p:cNvGrpSpPr/>
          <p:nvPr/>
        </p:nvGrpSpPr>
        <p:grpSpPr>
          <a:xfrm>
            <a:off x="4997765" y="1053782"/>
            <a:ext cx="6345096" cy="649409"/>
            <a:chOff x="5005464" y="1031480"/>
            <a:chExt cx="6345096" cy="64940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4CE44E8-4D2F-E76F-3291-724F4F2EA8BD}"/>
                </a:ext>
              </a:extLst>
            </p:cNvPr>
            <p:cNvGrpSpPr/>
            <p:nvPr/>
          </p:nvGrpSpPr>
          <p:grpSpPr>
            <a:xfrm>
              <a:off x="5010629" y="1031480"/>
              <a:ext cx="6339931" cy="649409"/>
              <a:chOff x="5010629" y="1031480"/>
              <a:chExt cx="6339931" cy="649409"/>
            </a:xfrm>
          </p:grpSpPr>
          <p:sp>
            <p:nvSpPr>
              <p:cNvPr id="1549" name="椭圆 1548"/>
              <p:cNvSpPr/>
              <p:nvPr/>
            </p:nvSpPr>
            <p:spPr>
              <a:xfrm>
                <a:off x="5010629" y="1031480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0" name="文本框 154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074553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cs typeface="+mn-ea"/>
                    <a:sym typeface="+mn-lt"/>
                  </a:rPr>
                  <a:t>History of Spark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2" name="文本框 155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1140233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CF3475-4A6C-2D8C-5C31-78E74EA6D71F}"/>
              </a:ext>
            </a:extLst>
          </p:cNvPr>
          <p:cNvGrpSpPr/>
          <p:nvPr/>
        </p:nvGrpSpPr>
        <p:grpSpPr>
          <a:xfrm>
            <a:off x="4997765" y="1960107"/>
            <a:ext cx="6345096" cy="649409"/>
            <a:chOff x="5005464" y="1937805"/>
            <a:chExt cx="6345096" cy="6494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C93C137-6F93-3F5B-39D5-B6E959A436C0}"/>
                </a:ext>
              </a:extLst>
            </p:cNvPr>
            <p:cNvGrpSpPr/>
            <p:nvPr/>
          </p:nvGrpSpPr>
          <p:grpSpPr>
            <a:xfrm>
              <a:off x="5010629" y="1937805"/>
              <a:ext cx="6339931" cy="649409"/>
              <a:chOff x="5010629" y="1937805"/>
              <a:chExt cx="6339931" cy="649409"/>
            </a:xfrm>
          </p:grpSpPr>
          <p:sp>
            <p:nvSpPr>
              <p:cNvPr id="1553" name="椭圆 1552"/>
              <p:cNvSpPr/>
              <p:nvPr/>
            </p:nvSpPr>
            <p:spPr>
              <a:xfrm>
                <a:off x="5010629" y="1937805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4" name="文本框 155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980879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cs typeface="+mn-ea"/>
                    <a:sym typeface="+mn-lt"/>
                  </a:rPr>
                  <a:t>What is Spark?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6" name="文本框 155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046559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65BBE5-3A0A-BC1F-5059-4D57D499BCDE}"/>
              </a:ext>
            </a:extLst>
          </p:cNvPr>
          <p:cNvGrpSpPr/>
          <p:nvPr/>
        </p:nvGrpSpPr>
        <p:grpSpPr>
          <a:xfrm>
            <a:off x="4997765" y="2866435"/>
            <a:ext cx="6345096" cy="649409"/>
            <a:chOff x="5005464" y="2844133"/>
            <a:chExt cx="6345096" cy="649409"/>
          </a:xfrm>
        </p:grpSpPr>
        <p:sp>
          <p:nvSpPr>
            <p:cNvPr id="1557" name="椭圆 1556"/>
            <p:cNvSpPr/>
            <p:nvPr/>
          </p:nvSpPr>
          <p:spPr>
            <a:xfrm>
              <a:off x="5010629" y="284413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58" name="文本框 155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2887206"/>
              <a:ext cx="565532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</a:rPr>
                <a:t>Spark Features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0" name="文本框 155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952885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BFDC5E-EA84-4D8E-872D-150D3E6D14E7}"/>
              </a:ext>
            </a:extLst>
          </p:cNvPr>
          <p:cNvGrpSpPr/>
          <p:nvPr/>
        </p:nvGrpSpPr>
        <p:grpSpPr>
          <a:xfrm>
            <a:off x="4997765" y="3772761"/>
            <a:ext cx="7214325" cy="649409"/>
            <a:chOff x="5005464" y="3750459"/>
            <a:chExt cx="7214325" cy="649409"/>
          </a:xfrm>
        </p:grpSpPr>
        <p:sp>
          <p:nvSpPr>
            <p:cNvPr id="1561" name="椭圆 1560"/>
            <p:cNvSpPr/>
            <p:nvPr/>
          </p:nvSpPr>
          <p:spPr>
            <a:xfrm>
              <a:off x="5010629" y="3750459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2" name="文本框 156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7" y="3793531"/>
              <a:ext cx="652455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  <a:sym typeface="+mn-lt"/>
                </a:rPr>
                <a:t>Components of Apache Spark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4" name="文本框 156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3859212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9AD46D-7E59-F570-0962-C1C88FA6B750}"/>
              </a:ext>
            </a:extLst>
          </p:cNvPr>
          <p:cNvGrpSpPr/>
          <p:nvPr/>
        </p:nvGrpSpPr>
        <p:grpSpPr>
          <a:xfrm>
            <a:off x="4997765" y="4679085"/>
            <a:ext cx="6345096" cy="649409"/>
            <a:chOff x="5005464" y="4656783"/>
            <a:chExt cx="6345096" cy="649409"/>
          </a:xfrm>
        </p:grpSpPr>
        <p:sp>
          <p:nvSpPr>
            <p:cNvPr id="1565" name="椭圆 1564"/>
            <p:cNvSpPr/>
            <p:nvPr/>
          </p:nvSpPr>
          <p:spPr>
            <a:xfrm>
              <a:off x="5010629" y="465678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6" name="文本框 156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4699859"/>
              <a:ext cx="5655322" cy="564135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  <a:sym typeface="+mn-lt"/>
                </a:rPr>
                <a:t>Spark Architecture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8" name="文本框 156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4765536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AC17642-ACA1-2162-325C-5D95C08E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221" r="15221"/>
          <a:stretch/>
        </p:blipFill>
        <p:spPr>
          <a:xfrm>
            <a:off x="0" y="524987"/>
            <a:ext cx="4913259" cy="5650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5360320" cy="7435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193383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61887" y="3574396"/>
            <a:ext cx="1596157" cy="1499181"/>
            <a:chOff x="5125119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8124" y="3306472"/>
              <a:ext cx="1544552" cy="663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Spark Streaming</a:t>
              </a:r>
              <a:endParaRPr lang="ru-RU" sz="1400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6"/>
              <a:ext cx="1544552" cy="135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9361F-110B-89AD-94AC-B3664CEE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159" y="3280116"/>
            <a:ext cx="6971428" cy="20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DC9CB5-A7F0-FD4D-5B87-CD7C3C19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69" y="3380116"/>
            <a:ext cx="1276190" cy="18952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D4982B-61B0-0B5C-B683-E79D1614F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3206" y="3665830"/>
            <a:ext cx="1428571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MLlib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CF8DC7-5DD4-0724-557E-247E454CA4F4}"/>
              </a:ext>
            </a:extLst>
          </p:cNvPr>
          <p:cNvGrpSpPr/>
          <p:nvPr/>
        </p:nvGrpSpPr>
        <p:grpSpPr>
          <a:xfrm>
            <a:off x="148494" y="3072375"/>
            <a:ext cx="1862356" cy="1901616"/>
            <a:chOff x="7206987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88E2861-E830-C85A-8F38-61731E92C0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98E5C6-06AF-B958-3FAE-5B915F593BA2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6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48E70B09-9F88-DD0F-F42D-E09363182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3FBD5AA-BC34-4990-9E4E-FA76AB077659}"/>
              </a:ext>
            </a:extLst>
          </p:cNvPr>
          <p:cNvSpPr txBox="1"/>
          <p:nvPr/>
        </p:nvSpPr>
        <p:spPr>
          <a:xfrm>
            <a:off x="2462805" y="1177607"/>
            <a:ext cx="8009252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Mllib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low-level machine learning library that is simple to use, is scalable, and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compativle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with various programming languages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68D87E-B62B-A0E3-A26F-F9D6461B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85" y="2420297"/>
            <a:ext cx="1097658" cy="10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4CDD96-330B-0757-E8B8-95B01BA2EFE3}"/>
              </a:ext>
            </a:extLst>
          </p:cNvPr>
          <p:cNvSpPr/>
          <p:nvPr/>
        </p:nvSpPr>
        <p:spPr>
          <a:xfrm>
            <a:off x="4659495" y="2434851"/>
            <a:ext cx="4420934" cy="1057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It contains machine learning libraries that have an implementation of various machine learning algorithms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BACBA0-A3E4-685F-6392-EA0F0579E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9" r="1818"/>
          <a:stretch/>
        </p:blipFill>
        <p:spPr>
          <a:xfrm>
            <a:off x="2910430" y="3956136"/>
            <a:ext cx="6255342" cy="12195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F7838-29D6-C9D1-E96E-22EB35D34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0" r="2092"/>
          <a:stretch/>
        </p:blipFill>
        <p:spPr>
          <a:xfrm>
            <a:off x="2910429" y="5355770"/>
            <a:ext cx="6255342" cy="12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GraphX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20D188-11ED-6E48-C0B0-E114DF01F6AE}"/>
              </a:ext>
            </a:extLst>
          </p:cNvPr>
          <p:cNvGrpSpPr/>
          <p:nvPr/>
        </p:nvGrpSpPr>
        <p:grpSpPr>
          <a:xfrm>
            <a:off x="148494" y="3155502"/>
            <a:ext cx="1862356" cy="1901616"/>
            <a:chOff x="9303391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19B1490-1F5D-F9AF-48A2-058B68CA2CE9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8C181BD-B70B-6FD1-9A9E-AF4FA5722371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6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BB8793E5-0AD7-9CDF-DA6F-6C74D93B4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DB0206B-DFD6-2145-617B-547F4B5A3645}"/>
              </a:ext>
            </a:extLst>
          </p:cNvPr>
          <p:cNvSpPr txBox="1"/>
          <p:nvPr/>
        </p:nvSpPr>
        <p:spPr>
          <a:xfrm>
            <a:off x="2462805" y="1177607"/>
            <a:ext cx="8009252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GraphX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Spark’s own Graph Computation Engine and data store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08F28A-FE05-C796-48AA-278B6F9E3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69" y="1720878"/>
            <a:ext cx="7227711" cy="48485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E1CC65-2F21-4424-73A4-609C5F33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2307771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9209C9-FE43-7C4D-9537-04CC64D3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66" y="4927065"/>
            <a:ext cx="1383715" cy="13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6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E3C0D3-B6A4-2432-73B9-DE0B56C9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34" y="2064651"/>
            <a:ext cx="9161905" cy="3790476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4968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形 3" descr="蒲公英 纯色填充">
            <a:extLst>
              <a:ext uri="{FF2B5EF4-FFF2-40B4-BE49-F238E27FC236}">
                <a16:creationId xmlns:a16="http://schemas.microsoft.com/office/drawing/2014/main" id="{18AC8799-67D8-46E9-79A6-80FC8EB8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 of Spark</a:t>
            </a:r>
            <a:endParaRPr lang="en-US" altLang="zh-CN" sz="6600" kern="1200">
              <a:solidFill>
                <a:srgbClr val="FFFFFF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Applications of Spark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A4328-4EB2-DEF4-CFE5-5A64B0A49081}"/>
              </a:ext>
            </a:extLst>
          </p:cNvPr>
          <p:cNvSpPr/>
          <p:nvPr/>
        </p:nvSpPr>
        <p:spPr>
          <a:xfrm>
            <a:off x="4931538" y="1432238"/>
            <a:ext cx="2773680" cy="3966218"/>
          </a:xfrm>
          <a:prstGeom prst="rect">
            <a:avLst/>
          </a:prstGeom>
          <a:solidFill>
            <a:schemeClr val="bg1"/>
          </a:solidFill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6A341-BECA-8C86-A90B-72F2D45969C8}"/>
              </a:ext>
            </a:extLst>
          </p:cNvPr>
          <p:cNvSpPr/>
          <p:nvPr/>
        </p:nvSpPr>
        <p:spPr>
          <a:xfrm>
            <a:off x="8701246" y="1459295"/>
            <a:ext cx="2773680" cy="3177025"/>
          </a:xfrm>
          <a:prstGeom prst="rect">
            <a:avLst/>
          </a:prstGeom>
          <a:solidFill>
            <a:schemeClr val="bg1"/>
          </a:solidFill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CEC3E8-AD4E-FF4D-95D5-AEC2CE9E4CC2}"/>
              </a:ext>
            </a:extLst>
          </p:cNvPr>
          <p:cNvGrpSpPr/>
          <p:nvPr/>
        </p:nvGrpSpPr>
        <p:grpSpPr>
          <a:xfrm>
            <a:off x="1135442" y="1041134"/>
            <a:ext cx="2776855" cy="5537617"/>
            <a:chOff x="1135442" y="1041134"/>
            <a:chExt cx="2776855" cy="55376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03F25D-B763-BC11-1F78-E6E00D5AF1A2}"/>
                </a:ext>
              </a:extLst>
            </p:cNvPr>
            <p:cNvSpPr/>
            <p:nvPr/>
          </p:nvSpPr>
          <p:spPr>
            <a:xfrm>
              <a:off x="1138617" y="1447273"/>
              <a:ext cx="2773680" cy="39662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任意多边形 14">
              <a:extLst>
                <a:ext uri="{FF2B5EF4-FFF2-40B4-BE49-F238E27FC236}">
                  <a16:creationId xmlns:a16="http://schemas.microsoft.com/office/drawing/2014/main" id="{C4BC0074-6391-C01E-F9E5-A14E5AFEB9B3}"/>
                </a:ext>
              </a:extLst>
            </p:cNvPr>
            <p:cNvSpPr/>
            <p:nvPr/>
          </p:nvSpPr>
          <p:spPr>
            <a:xfrm>
              <a:off x="1135442" y="4561856"/>
              <a:ext cx="2776855" cy="1586527"/>
            </a:xfrm>
            <a:custGeom>
              <a:avLst/>
              <a:gdLst>
                <a:gd name="connsiteX0" fmla="*/ 0 w 6091"/>
                <a:gd name="connsiteY0" fmla="*/ 0 h 2844"/>
                <a:gd name="connsiteX1" fmla="*/ 6091 w 6091"/>
                <a:gd name="connsiteY1" fmla="*/ 0 h 2844"/>
                <a:gd name="connsiteX2" fmla="*/ 6091 w 6091"/>
                <a:gd name="connsiteY2" fmla="*/ 1976 h 2844"/>
                <a:gd name="connsiteX3" fmla="*/ 3672 w 6091"/>
                <a:gd name="connsiteY3" fmla="*/ 1980 h 2844"/>
                <a:gd name="connsiteX4" fmla="*/ 3040 w 6091"/>
                <a:gd name="connsiteY4" fmla="*/ 2844 h 2844"/>
                <a:gd name="connsiteX5" fmla="*/ 2424 w 6091"/>
                <a:gd name="connsiteY5" fmla="*/ 1980 h 2844"/>
                <a:gd name="connsiteX6" fmla="*/ 0 w 6091"/>
                <a:gd name="connsiteY6" fmla="*/ 1976 h 2844"/>
                <a:gd name="connsiteX7" fmla="*/ 0 w 6091"/>
                <a:gd name="connsiteY7" fmla="*/ 0 h 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" h="2844">
                  <a:moveTo>
                    <a:pt x="0" y="0"/>
                  </a:moveTo>
                  <a:lnTo>
                    <a:pt x="6091" y="0"/>
                  </a:lnTo>
                  <a:lnTo>
                    <a:pt x="6091" y="1976"/>
                  </a:lnTo>
                  <a:lnTo>
                    <a:pt x="3672" y="1980"/>
                  </a:lnTo>
                  <a:lnTo>
                    <a:pt x="3040" y="2844"/>
                  </a:lnTo>
                  <a:lnTo>
                    <a:pt x="2424" y="1980"/>
                  </a:lnTo>
                  <a:lnTo>
                    <a:pt x="0" y="1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22">
              <a:extLst>
                <a:ext uri="{FF2B5EF4-FFF2-40B4-BE49-F238E27FC236}">
                  <a16:creationId xmlns:a16="http://schemas.microsoft.com/office/drawing/2014/main" id="{760B2AEC-E6E7-6405-F855-71506A2F00B0}"/>
                </a:ext>
              </a:extLst>
            </p:cNvPr>
            <p:cNvSpPr txBox="1"/>
            <p:nvPr/>
          </p:nvSpPr>
          <p:spPr>
            <a:xfrm flipH="1">
              <a:off x="1155995" y="1527994"/>
              <a:ext cx="2728912" cy="264713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JPMorgan uses Spark to detect fraudulent transactions, analyze the business spends of an individual to suggest offers, and identify patterns to decide how much to invest and where to invest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" name="文本框 20">
              <a:extLst>
                <a:ext uri="{FF2B5EF4-FFF2-40B4-BE49-F238E27FC236}">
                  <a16:creationId xmlns:a16="http://schemas.microsoft.com/office/drawing/2014/main" id="{03BFB51B-534A-08A5-AC74-9051B2394B68}"/>
                </a:ext>
              </a:extLst>
            </p:cNvPr>
            <p:cNvSpPr txBox="1"/>
            <p:nvPr/>
          </p:nvSpPr>
          <p:spPr>
            <a:xfrm flipH="1">
              <a:off x="1434918" y="6117741"/>
              <a:ext cx="2171065" cy="46101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Banking</a:t>
              </a:r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66CEBC29-B5DC-8D74-4FA0-0F1C057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626" y="1041134"/>
              <a:ext cx="578838" cy="578838"/>
            </a:xfrm>
            <a:prstGeom prst="rect">
              <a:avLst/>
            </a:prstGeom>
          </p:spPr>
        </p:pic>
        <p:pic>
          <p:nvPicPr>
            <p:cNvPr id="12306" name="Picture 18" descr="JPMorgan Chase Logo, symbol, meaning, history, PNG, brand">
              <a:extLst>
                <a:ext uri="{FF2B5EF4-FFF2-40B4-BE49-F238E27FC236}">
                  <a16:creationId xmlns:a16="http://schemas.microsoft.com/office/drawing/2014/main" id="{AFB02DA9-01A4-EF1E-9B82-0E2B57AA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41" y="4793596"/>
              <a:ext cx="1102018" cy="6171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文本框 22">
            <a:extLst>
              <a:ext uri="{FF2B5EF4-FFF2-40B4-BE49-F238E27FC236}">
                <a16:creationId xmlns:a16="http://schemas.microsoft.com/office/drawing/2014/main" id="{C4053E89-4953-0677-F8EB-0F4821499694}"/>
              </a:ext>
            </a:extLst>
          </p:cNvPr>
          <p:cNvSpPr txBox="1"/>
          <p:nvPr/>
        </p:nvSpPr>
        <p:spPr>
          <a:xfrm flipH="1">
            <a:off x="4928363" y="1783401"/>
            <a:ext cx="2728912" cy="264713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Alibaba uses Spark to analyze large sets of data such as real-time transaction details, browsing history, etc. in the form of Spark jobs and provides recommendations to its users.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9042A642-3205-929F-8A92-9B70A18DFCCB}"/>
              </a:ext>
            </a:extLst>
          </p:cNvPr>
          <p:cNvSpPr txBox="1"/>
          <p:nvPr/>
        </p:nvSpPr>
        <p:spPr>
          <a:xfrm flipH="1">
            <a:off x="8746014" y="1783401"/>
            <a:ext cx="2728912" cy="264713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Entertainment and gaming companies like Netflix and Riot games use Apache Spark to showcase relevant advertisements to their users based on the videos that they watch, share and like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9" name="任意多边形 5">
            <a:extLst>
              <a:ext uri="{FF2B5EF4-FFF2-40B4-BE49-F238E27FC236}">
                <a16:creationId xmlns:a16="http://schemas.microsoft.com/office/drawing/2014/main" id="{4E9D8F75-69E3-B97F-02D5-7DF44CCAB02F}"/>
              </a:ext>
            </a:extLst>
          </p:cNvPr>
          <p:cNvSpPr/>
          <p:nvPr/>
        </p:nvSpPr>
        <p:spPr>
          <a:xfrm>
            <a:off x="4938641" y="4561856"/>
            <a:ext cx="2776855" cy="1555885"/>
          </a:xfrm>
          <a:custGeom>
            <a:avLst/>
            <a:gdLst>
              <a:gd name="connsiteX0" fmla="*/ 0 w 6091"/>
              <a:gd name="connsiteY0" fmla="*/ 0 h 2844"/>
              <a:gd name="connsiteX1" fmla="*/ 6091 w 6091"/>
              <a:gd name="connsiteY1" fmla="*/ 0 h 2844"/>
              <a:gd name="connsiteX2" fmla="*/ 6091 w 6091"/>
              <a:gd name="connsiteY2" fmla="*/ 1976 h 2844"/>
              <a:gd name="connsiteX3" fmla="*/ 3672 w 6091"/>
              <a:gd name="connsiteY3" fmla="*/ 1980 h 2844"/>
              <a:gd name="connsiteX4" fmla="*/ 3040 w 6091"/>
              <a:gd name="connsiteY4" fmla="*/ 2844 h 2844"/>
              <a:gd name="connsiteX5" fmla="*/ 2424 w 6091"/>
              <a:gd name="connsiteY5" fmla="*/ 1980 h 2844"/>
              <a:gd name="connsiteX6" fmla="*/ 0 w 6091"/>
              <a:gd name="connsiteY6" fmla="*/ 1976 h 2844"/>
              <a:gd name="connsiteX7" fmla="*/ 0 w 6091"/>
              <a:gd name="connsiteY7" fmla="*/ 0 h 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1" h="2844">
                <a:moveTo>
                  <a:pt x="0" y="0"/>
                </a:moveTo>
                <a:lnTo>
                  <a:pt x="6091" y="0"/>
                </a:lnTo>
                <a:lnTo>
                  <a:pt x="6091" y="1976"/>
                </a:lnTo>
                <a:lnTo>
                  <a:pt x="3672" y="1980"/>
                </a:lnTo>
                <a:lnTo>
                  <a:pt x="3040" y="2844"/>
                </a:lnTo>
                <a:lnTo>
                  <a:pt x="2424" y="1980"/>
                </a:lnTo>
                <a:lnTo>
                  <a:pt x="0" y="1976"/>
                </a:lnTo>
                <a:lnTo>
                  <a:pt x="0" y="0"/>
                </a:lnTo>
                <a:close/>
              </a:path>
            </a:pathLst>
          </a:cu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0D294F-5C55-A26C-AAC5-E45388DDD70D}"/>
              </a:ext>
            </a:extLst>
          </p:cNvPr>
          <p:cNvSpPr txBox="1"/>
          <p:nvPr/>
        </p:nvSpPr>
        <p:spPr>
          <a:xfrm flipH="1">
            <a:off x="5253567" y="6100707"/>
            <a:ext cx="2171065" cy="4610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E-commerce</a:t>
            </a:r>
          </a:p>
        </p:txBody>
      </p:sp>
      <p:pic>
        <p:nvPicPr>
          <p:cNvPr id="22" name="图片 21" descr="图标&#10;&#10;描述已自动生成">
            <a:extLst>
              <a:ext uri="{FF2B5EF4-FFF2-40B4-BE49-F238E27FC236}">
                <a16:creationId xmlns:a16="http://schemas.microsoft.com/office/drawing/2014/main" id="{FBC38CF2-5433-C46A-6A16-0A64B5CB6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7" y="1052365"/>
            <a:ext cx="588815" cy="588815"/>
          </a:xfrm>
          <a:prstGeom prst="rect">
            <a:avLst/>
          </a:prstGeom>
        </p:spPr>
      </p:pic>
      <p:pic>
        <p:nvPicPr>
          <p:cNvPr id="23" name="Picture 16" descr="Alibaba Logo and symbol, meaning, history, PNG, brand">
            <a:extLst>
              <a:ext uri="{FF2B5EF4-FFF2-40B4-BE49-F238E27FC236}">
                <a16:creationId xmlns:a16="http://schemas.microsoft.com/office/drawing/2014/main" id="{E1F5CBDF-1287-2144-3944-955FEC3EB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41" y="4636320"/>
            <a:ext cx="1398858" cy="7868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13">
            <a:extLst>
              <a:ext uri="{FF2B5EF4-FFF2-40B4-BE49-F238E27FC236}">
                <a16:creationId xmlns:a16="http://schemas.microsoft.com/office/drawing/2014/main" id="{52BBB56A-807F-264F-E231-FEF7D32BCE26}"/>
              </a:ext>
            </a:extLst>
          </p:cNvPr>
          <p:cNvSpPr/>
          <p:nvPr/>
        </p:nvSpPr>
        <p:spPr>
          <a:xfrm>
            <a:off x="8701246" y="4521480"/>
            <a:ext cx="2776855" cy="1555885"/>
          </a:xfrm>
          <a:custGeom>
            <a:avLst/>
            <a:gdLst>
              <a:gd name="connsiteX0" fmla="*/ 0 w 6091"/>
              <a:gd name="connsiteY0" fmla="*/ 0 h 2844"/>
              <a:gd name="connsiteX1" fmla="*/ 6091 w 6091"/>
              <a:gd name="connsiteY1" fmla="*/ 0 h 2844"/>
              <a:gd name="connsiteX2" fmla="*/ 6091 w 6091"/>
              <a:gd name="connsiteY2" fmla="*/ 1976 h 2844"/>
              <a:gd name="connsiteX3" fmla="*/ 3672 w 6091"/>
              <a:gd name="connsiteY3" fmla="*/ 1980 h 2844"/>
              <a:gd name="connsiteX4" fmla="*/ 3040 w 6091"/>
              <a:gd name="connsiteY4" fmla="*/ 2844 h 2844"/>
              <a:gd name="connsiteX5" fmla="*/ 2424 w 6091"/>
              <a:gd name="connsiteY5" fmla="*/ 1980 h 2844"/>
              <a:gd name="connsiteX6" fmla="*/ 0 w 6091"/>
              <a:gd name="connsiteY6" fmla="*/ 1976 h 2844"/>
              <a:gd name="connsiteX7" fmla="*/ 0 w 6091"/>
              <a:gd name="connsiteY7" fmla="*/ 0 h 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1" h="2844">
                <a:moveTo>
                  <a:pt x="0" y="0"/>
                </a:moveTo>
                <a:lnTo>
                  <a:pt x="6091" y="0"/>
                </a:lnTo>
                <a:lnTo>
                  <a:pt x="6091" y="1976"/>
                </a:lnTo>
                <a:lnTo>
                  <a:pt x="3672" y="1980"/>
                </a:lnTo>
                <a:lnTo>
                  <a:pt x="3040" y="2844"/>
                </a:lnTo>
                <a:lnTo>
                  <a:pt x="2424" y="1980"/>
                </a:lnTo>
                <a:lnTo>
                  <a:pt x="0" y="1976"/>
                </a:lnTo>
                <a:lnTo>
                  <a:pt x="0" y="0"/>
                </a:lnTo>
                <a:close/>
              </a:path>
            </a:pathLst>
          </a:cu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50381966-177C-C06D-05DB-06AEB2BABD59}"/>
              </a:ext>
            </a:extLst>
          </p:cNvPr>
          <p:cNvSpPr txBox="1"/>
          <p:nvPr/>
        </p:nvSpPr>
        <p:spPr>
          <a:xfrm flipH="1">
            <a:off x="9002553" y="6117741"/>
            <a:ext cx="2171065" cy="4610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Entertainment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81B35C8-3D0A-EF37-F36E-6788EBF2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95" y="1136760"/>
            <a:ext cx="620035" cy="6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netflix&quot; Icon - Download for free – Iconduck">
            <a:extLst>
              <a:ext uri="{FF2B5EF4-FFF2-40B4-BE49-F238E27FC236}">
                <a16:creationId xmlns:a16="http://schemas.microsoft.com/office/drawing/2014/main" id="{300A90E0-F3F0-19BF-8272-2FE1E40E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737" y="4802122"/>
            <a:ext cx="642124" cy="6421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8D3B4E-076E-2BDF-C377-00AE0763C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051" y="4802122"/>
            <a:ext cx="1604172" cy="613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6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8FDD96-C9A9-2796-5EB5-B18CB45D2E52}"/>
              </a:ext>
            </a:extLst>
          </p:cNvPr>
          <p:cNvSpPr txBox="1"/>
          <p:nvPr/>
        </p:nvSpPr>
        <p:spPr>
          <a:xfrm>
            <a:off x="254000" y="259834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endParaRPr lang="en-US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304B19C-60FB-643E-F10F-C1AD544F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1" y="3342295"/>
            <a:ext cx="10476246" cy="325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50C189-81DF-3DA1-0625-78D81D847B28}"/>
              </a:ext>
            </a:extLst>
          </p:cNvPr>
          <p:cNvSpPr txBox="1"/>
          <p:nvPr/>
        </p:nvSpPr>
        <p:spPr>
          <a:xfrm>
            <a:off x="7515319" y="768350"/>
            <a:ext cx="40670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的核心作用是初始化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应用程序运行所需的核心组件，包括高层调度器（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）、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底层调度器（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和调度器的通信终端（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），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同时还会负责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程序向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ClusterManager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的注册等。</a:t>
            </a:r>
            <a:endParaRPr lang="ru-RU" sz="1400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C1E0A02-5531-7F2C-CA3B-C1FC499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768350"/>
            <a:ext cx="6931119" cy="20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2350A49-DF59-70A6-47A0-68A5AF2B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" y="201613"/>
            <a:ext cx="12074739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A22F62-07A4-DAF6-5C4A-E5601BD025E9}"/>
              </a:ext>
            </a:extLst>
          </p:cNvPr>
          <p:cNvSpPr txBox="1"/>
          <p:nvPr/>
        </p:nvSpPr>
        <p:spPr>
          <a:xfrm>
            <a:off x="7035800" y="4057233"/>
            <a:ext cx="495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当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action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算子触发了作业（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）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后，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会调用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根据宽窄依赖将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划分成几个小的阶段（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），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会调度每个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的任务（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Task ），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另外，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负责申请和管理集群为当前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分配的计算资源（即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 ） 。</a:t>
            </a:r>
          </a:p>
          <a:p>
            <a:pPr algn="l"/>
            <a:endParaRPr lang="en-US" sz="16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这幅图描述了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Spark-On-Yarn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模式下在任务调度期间，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ApplicationMaster、Driver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以及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内部模块的交互过程：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3700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EE3C68-1BBB-223B-CB47-06AF30D8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2" y="3536344"/>
            <a:ext cx="2387027" cy="12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4063392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8478201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1209798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 dirty="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690405" y="4342716"/>
            <a:ext cx="2331165" cy="1171017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859029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3417202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Freeform 18"/>
          <p:cNvSpPr/>
          <p:nvPr/>
        </p:nvSpPr>
        <p:spPr bwMode="auto">
          <a:xfrm>
            <a:off x="2895782" y="3173728"/>
            <a:ext cx="2335223" cy="1168987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5622574" y="3694293"/>
            <a:ext cx="1296443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Freeform 22"/>
          <p:cNvSpPr/>
          <p:nvPr/>
        </p:nvSpPr>
        <p:spPr bwMode="auto">
          <a:xfrm>
            <a:off x="5103186" y="4342716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6271810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7832006" y="3695309"/>
            <a:ext cx="1292387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638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Freeform 26"/>
          <p:cNvSpPr/>
          <p:nvPr/>
        </p:nvSpPr>
        <p:spPr bwMode="auto">
          <a:xfrm>
            <a:off x="7312617" y="3173728"/>
            <a:ext cx="2331165" cy="1168987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380C999-3210-83A4-24B2-2AC54FDC920B}"/>
              </a:ext>
            </a:extLst>
          </p:cNvPr>
          <p:cNvGrpSpPr/>
          <p:nvPr/>
        </p:nvGrpSpPr>
        <p:grpSpPr>
          <a:xfrm>
            <a:off x="377230" y="2386380"/>
            <a:ext cx="3039972" cy="893015"/>
            <a:chOff x="377230" y="2386380"/>
            <a:chExt cx="3039972" cy="893015"/>
          </a:xfrm>
        </p:grpSpPr>
        <p:sp>
          <p:nvSpPr>
            <p:cNvPr id="69" name="矩形 68"/>
            <p:cNvSpPr/>
            <p:nvPr/>
          </p:nvSpPr>
          <p:spPr>
            <a:xfrm>
              <a:off x="377230" y="2386380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2009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551723" y="2756175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Started as a project at UC Berkley </a:t>
              </a:r>
              <a:r>
                <a:rPr lang="en-US" sz="1400" dirty="0" err="1"/>
                <a:t>AMPLab</a:t>
              </a:r>
              <a:endParaRPr lang="en-US" sz="1400" dirty="0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FE34349-160A-91FE-B7A4-445682F051F0}"/>
              </a:ext>
            </a:extLst>
          </p:cNvPr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3CF8D9-2996-683F-92C1-954B9008C20A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  <a:sym typeface="+mn-lt"/>
              </a:rPr>
              <a:t>History of Apache Spark</a:t>
            </a:r>
            <a:endParaRPr lang="zh-CN" altLang="en-US" sz="2400" dirty="0">
              <a:latin typeface="Poppins Bold" panose="00000800000000000000" charset="0"/>
              <a:cs typeface="Poppins Bold" panose="00000800000000000000" charset="0"/>
              <a:sym typeface="+mn-lt"/>
            </a:endParaRPr>
          </a:p>
        </p:txBody>
      </p:sp>
      <p:pic>
        <p:nvPicPr>
          <p:cNvPr id="4" name="Picture 2" descr="AMPLab at UC Berkeley · GitHub">
            <a:extLst>
              <a:ext uri="{FF2B5EF4-FFF2-40B4-BE49-F238E27FC236}">
                <a16:creationId xmlns:a16="http://schemas.microsoft.com/office/drawing/2014/main" id="{BDCE285F-F7E6-A8D7-05A2-314FD766C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20" y="4001018"/>
            <a:ext cx="688908" cy="688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8E411-DB05-F371-9925-110B8EC2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90" y="3942836"/>
            <a:ext cx="768746" cy="7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Лицензия Apache — Википедия">
            <a:extLst>
              <a:ext uri="{FF2B5EF4-FFF2-40B4-BE49-F238E27FC236}">
                <a16:creationId xmlns:a16="http://schemas.microsoft.com/office/drawing/2014/main" id="{54455436-33D3-CC30-E70F-C1C5A011E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50" y="4047255"/>
            <a:ext cx="1313807" cy="6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bricks - Wikipedia">
            <a:extLst>
              <a:ext uri="{FF2B5EF4-FFF2-40B4-BE49-F238E27FC236}">
                <a16:creationId xmlns:a16="http://schemas.microsoft.com/office/drawing/2014/main" id="{284F04D5-FCA7-CBE2-1D37-16DDECD8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52" y="3942836"/>
            <a:ext cx="1312206" cy="6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D8A5A1-528E-A2EA-8585-BE50D25B15A0}"/>
              </a:ext>
            </a:extLst>
          </p:cNvPr>
          <p:cNvGrpSpPr/>
          <p:nvPr/>
        </p:nvGrpSpPr>
        <p:grpSpPr>
          <a:xfrm>
            <a:off x="2557254" y="5511702"/>
            <a:ext cx="3039972" cy="677572"/>
            <a:chOff x="2557254" y="5511702"/>
            <a:chExt cx="3039972" cy="6775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719FD89-BD88-AB1F-4875-1DB0A424FFF2}"/>
                </a:ext>
              </a:extLst>
            </p:cNvPr>
            <p:cNvSpPr/>
            <p:nvPr/>
          </p:nvSpPr>
          <p:spPr>
            <a:xfrm>
              <a:off x="2557254" y="5511702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2010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8B3E54-D858-E333-4306-A7FB8D2177E0}"/>
                </a:ext>
              </a:extLst>
            </p:cNvPr>
            <p:cNvSpPr/>
            <p:nvPr/>
          </p:nvSpPr>
          <p:spPr>
            <a:xfrm>
              <a:off x="2731747" y="5881497"/>
              <a:ext cx="26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Open sourced under a BSD license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353C99-42E9-CE13-47B7-39680EE9B2F7}"/>
              </a:ext>
            </a:extLst>
          </p:cNvPr>
          <p:cNvGrpSpPr/>
          <p:nvPr/>
        </p:nvGrpSpPr>
        <p:grpSpPr>
          <a:xfrm>
            <a:off x="4792034" y="2504074"/>
            <a:ext cx="3039972" cy="893015"/>
            <a:chOff x="4792034" y="2504074"/>
            <a:chExt cx="3039972" cy="89301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CE8375-0E22-85B2-16A8-3053DBC9E0B1}"/>
                </a:ext>
              </a:extLst>
            </p:cNvPr>
            <p:cNvSpPr/>
            <p:nvPr/>
          </p:nvSpPr>
          <p:spPr>
            <a:xfrm>
              <a:off x="4792034" y="2504074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2013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336DFDF-B603-2F88-39C3-A1FB0A0A4C23}"/>
                </a:ext>
              </a:extLst>
            </p:cNvPr>
            <p:cNvSpPr/>
            <p:nvPr/>
          </p:nvSpPr>
          <p:spPr>
            <a:xfrm>
              <a:off x="4966527" y="2873869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Spark became an Apache top level project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1C7BA7-6218-30C7-3718-955DC5368EC4}"/>
              </a:ext>
            </a:extLst>
          </p:cNvPr>
          <p:cNvGrpSpPr/>
          <p:nvPr/>
        </p:nvGrpSpPr>
        <p:grpSpPr>
          <a:xfrm>
            <a:off x="6919017" y="5460933"/>
            <a:ext cx="3039972" cy="1108459"/>
            <a:chOff x="6919017" y="5460933"/>
            <a:chExt cx="3039972" cy="110845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1F33D9-123D-D07D-5BD8-117845BDA555}"/>
                </a:ext>
              </a:extLst>
            </p:cNvPr>
            <p:cNvSpPr/>
            <p:nvPr/>
          </p:nvSpPr>
          <p:spPr>
            <a:xfrm>
              <a:off x="6919017" y="546093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2014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32A63B-1601-2806-5A24-EA760077220D}"/>
                </a:ext>
              </a:extLst>
            </p:cNvPr>
            <p:cNvSpPr/>
            <p:nvPr/>
          </p:nvSpPr>
          <p:spPr>
            <a:xfrm>
              <a:off x="7093510" y="5830728"/>
              <a:ext cx="269098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Used by Databricks to sort large-scale datasets and set a new world record </a:t>
              </a:r>
            </a:p>
          </p:txBody>
        </p:sp>
      </p:grpSp>
      <p:sp>
        <p:nvSpPr>
          <p:cNvPr id="19" name="Oval 20">
            <a:extLst>
              <a:ext uri="{FF2B5EF4-FFF2-40B4-BE49-F238E27FC236}">
                <a16:creationId xmlns:a16="http://schemas.microsoft.com/office/drawing/2014/main" id="{CEE4EDC8-C7D4-85FB-B4A0-76EA9A02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208" y="3692262"/>
            <a:ext cx="1296443" cy="1296844"/>
          </a:xfrm>
          <a:prstGeom prst="ellipse">
            <a:avLst/>
          </a:prstGeom>
          <a:solidFill>
            <a:srgbClr val="F4E0CC"/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C5B9C2A3-92FA-1AE0-D4B7-7E6B2CDADF3A}"/>
              </a:ext>
            </a:extLst>
          </p:cNvPr>
          <p:cNvSpPr/>
          <p:nvPr/>
        </p:nvSpPr>
        <p:spPr bwMode="auto">
          <a:xfrm>
            <a:off x="9533820" y="4340685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071ABB-48D0-35BC-ED26-30A26E10A7F7}"/>
              </a:ext>
            </a:extLst>
          </p:cNvPr>
          <p:cNvGrpSpPr/>
          <p:nvPr/>
        </p:nvGrpSpPr>
        <p:grpSpPr>
          <a:xfrm>
            <a:off x="9222668" y="2502043"/>
            <a:ext cx="3039972" cy="1108459"/>
            <a:chOff x="9222668" y="2502043"/>
            <a:chExt cx="3039972" cy="110845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973DB6-A495-5627-A07B-E50DB464320F}"/>
                </a:ext>
              </a:extLst>
            </p:cNvPr>
            <p:cNvSpPr/>
            <p:nvPr/>
          </p:nvSpPr>
          <p:spPr>
            <a:xfrm>
              <a:off x="9222668" y="250204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Now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927094-24A5-11F8-8539-0C65D6CFCAAE}"/>
                </a:ext>
              </a:extLst>
            </p:cNvPr>
            <p:cNvSpPr/>
            <p:nvPr/>
          </p:nvSpPr>
          <p:spPr>
            <a:xfrm>
              <a:off x="9397161" y="2871838"/>
              <a:ext cx="269098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Exists as a </a:t>
              </a:r>
              <a:r>
                <a:rPr lang="en-US" sz="1400" dirty="0" err="1"/>
                <a:t>nect</a:t>
              </a:r>
              <a:r>
                <a:rPr lang="en-US" sz="1400" dirty="0"/>
                <a:t> generation real-time and batch processing </a:t>
              </a:r>
              <a:r>
                <a:rPr lang="en-US" sz="1400" dirty="0" err="1"/>
                <a:t>frameword</a:t>
              </a:r>
              <a:endParaRPr lang="en-US" sz="1400" dirty="0"/>
            </a:p>
          </p:txBody>
        </p:sp>
      </p:grpSp>
      <p:pic>
        <p:nvPicPr>
          <p:cNvPr id="11" name="图片 10" descr="徽标, 公司名称&#10;&#10;描述已自动生成">
            <a:extLst>
              <a:ext uri="{FF2B5EF4-FFF2-40B4-BE49-F238E27FC236}">
                <a16:creationId xmlns:a16="http://schemas.microsoft.com/office/drawing/2014/main" id="{90FE6C91-B69A-B958-35AA-E74EC1DB6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52" y="4006770"/>
            <a:ext cx="1131087" cy="601642"/>
          </a:xfrm>
          <a:prstGeom prst="rect">
            <a:avLst/>
          </a:prstGeom>
        </p:spPr>
      </p:pic>
      <p:pic>
        <p:nvPicPr>
          <p:cNvPr id="37" name="图形 36" descr="徽章 1 纯色填充">
            <a:extLst>
              <a:ext uri="{FF2B5EF4-FFF2-40B4-BE49-F238E27FC236}">
                <a16:creationId xmlns:a16="http://schemas.microsoft.com/office/drawing/2014/main" id="{9AF6B760-B6B9-5214-1D8E-B95776BEB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267" y="118971"/>
            <a:ext cx="914400" cy="91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35A636-3ABC-7A5B-3ED5-92DE21E2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1417732"/>
            <a:ext cx="5499309" cy="32883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5C88FAC-EA0C-4C25-7E57-411EE66C1AB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MapReduce vs Spark (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WordCount</a:t>
            </a:r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) 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F534A5-590E-6C5E-F92C-BA41E816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66" y="2673428"/>
            <a:ext cx="4466667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7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Use Case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994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96811" y="3207952"/>
            <a:ext cx="1862356" cy="1912017"/>
            <a:chOff x="5125119" y="2181726"/>
            <a:chExt cx="1862356" cy="191201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31419-098E-4C50-35E4-7C306CFB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74" y="3088408"/>
            <a:ext cx="9647619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26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adoop-Kafka-Spark Architecture Diagram: How Spark works together with Hadoop and Kafka">
            <a:extLst>
              <a:ext uri="{FF2B5EF4-FFF2-40B4-BE49-F238E27FC236}">
                <a16:creationId xmlns:a16="http://schemas.microsoft.com/office/drawing/2014/main" id="{EFA95AF7-6190-BAD5-FB8B-1617D9A8392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8"/>
          <a:stretch/>
        </p:blipFill>
        <p:spPr bwMode="auto">
          <a:xfrm>
            <a:off x="765110" y="430929"/>
            <a:ext cx="11079612" cy="62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55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C56DDE56-F568-BD8A-FABF-019F039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95" y="0"/>
            <a:ext cx="7229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F92E877-9742-3591-1D06-95B80DCE4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98" y="547666"/>
            <a:ext cx="7220003" cy="5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4DE498-15C0-DE9E-3D74-35AD1F69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8830" y="3280301"/>
            <a:ext cx="5702616" cy="3414217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What is Apache Spark?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0199E7-3A0C-FC23-6D2E-2FD17C7A49E6}"/>
              </a:ext>
            </a:extLst>
          </p:cNvPr>
          <p:cNvSpPr txBox="1"/>
          <p:nvPr/>
        </p:nvSpPr>
        <p:spPr>
          <a:xfrm>
            <a:off x="3737429" y="1638441"/>
            <a:ext cx="7684258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Spark™ is an open-source data processing 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DM Sans" pitchFamily="2" charset="0"/>
              </a:rPr>
              <a:t>engine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across clusters of computers using simple programming constructs.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9A31037-94E5-2D8C-0CA4-944EA2B89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662" y="1415588"/>
            <a:ext cx="2732116" cy="1366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9AB4D7-D357-F43C-47B6-38DCF804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377" y="3280302"/>
            <a:ext cx="5702616" cy="3414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9D4181-214B-CEAD-E0E7-E37CE2D39D49}"/>
              </a:ext>
            </a:extLst>
          </p:cNvPr>
          <p:cNvSpPr txBox="1"/>
          <p:nvPr/>
        </p:nvSpPr>
        <p:spPr>
          <a:xfrm>
            <a:off x="1170542" y="3826551"/>
            <a:ext cx="4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Support </a:t>
            </a:r>
            <a:r>
              <a:rPr lang="en-US" altLang="zh-CN" sz="1600" dirty="0">
                <a:solidFill>
                  <a:srgbClr val="C00000"/>
                </a:solidFill>
              </a:rPr>
              <a:t>various</a:t>
            </a:r>
            <a:r>
              <a:rPr lang="en-US" altLang="zh-CN" sz="1600" dirty="0"/>
              <a:t> programming </a:t>
            </a:r>
            <a:r>
              <a:rPr lang="en-US" altLang="zh-CN" sz="1600" dirty="0">
                <a:solidFill>
                  <a:srgbClr val="C00000"/>
                </a:solidFill>
              </a:rPr>
              <a:t>languages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916D6-D42F-38CF-C903-94A25623E1BC}"/>
              </a:ext>
            </a:extLst>
          </p:cNvPr>
          <p:cNvSpPr txBox="1"/>
          <p:nvPr/>
        </p:nvSpPr>
        <p:spPr>
          <a:xfrm>
            <a:off x="7149995" y="3734218"/>
            <a:ext cx="410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Developers and data scientists incorporates Spark into their applications to </a:t>
            </a:r>
            <a:r>
              <a:rPr lang="en-US" altLang="zh-CN" sz="1600" dirty="0">
                <a:solidFill>
                  <a:srgbClr val="C00000"/>
                </a:solidFill>
              </a:rPr>
              <a:t>rapidly query, analyze and transform data at scale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23" name="图形 22" descr="穿西装的女人">
            <a:extLst>
              <a:ext uri="{FF2B5EF4-FFF2-40B4-BE49-F238E27FC236}">
                <a16:creationId xmlns:a16="http://schemas.microsoft.com/office/drawing/2014/main" id="{9010B290-A677-50CA-F32A-A30FAB468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885" y="3880304"/>
            <a:ext cx="1391762" cy="2900016"/>
          </a:xfrm>
          <a:prstGeom prst="rect">
            <a:avLst/>
          </a:prstGeom>
        </p:spPr>
      </p:pic>
      <p:pic>
        <p:nvPicPr>
          <p:cNvPr id="1028" name="Picture 4" descr="Logo, project, r icon - Free download on Iconfinder">
            <a:extLst>
              <a:ext uri="{FF2B5EF4-FFF2-40B4-BE49-F238E27FC236}">
                <a16:creationId xmlns:a16="http://schemas.microsoft.com/office/drawing/2014/main" id="{847DC6BA-943A-D03E-C733-CE41F11E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23" y="5162466"/>
            <a:ext cx="698989" cy="69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671A2F-AB0E-C256-AA42-342A4E5D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2" y="5168529"/>
            <a:ext cx="686862" cy="68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DF1EA2-BAE2-2EFB-AAF6-5ABB66C5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94" y="5006747"/>
            <a:ext cx="552460" cy="10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7026B6A-5E75-D8EE-FFD0-9CC36C1B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63" y="5193377"/>
            <a:ext cx="1391762" cy="6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21C6F930-B396-3AB1-41BB-FAAC48BD4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9" y="4733375"/>
            <a:ext cx="1096669" cy="1096669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24768F3-247F-CCA6-FCB0-7EFA0D63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78" y="4811436"/>
            <a:ext cx="854708" cy="8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924746-B926-AF4E-4091-F68A32D8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91" y="4782455"/>
            <a:ext cx="976748" cy="9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F58E65-DD9F-7961-1D05-92ED4D34E928}"/>
              </a:ext>
            </a:extLst>
          </p:cNvPr>
          <p:cNvSpPr txBox="1"/>
          <p:nvPr/>
        </p:nvSpPr>
        <p:spPr>
          <a:xfrm>
            <a:off x="7454787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query</a:t>
            </a:r>
            <a:endParaRPr lang="ru-RU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D68DE1-C610-4272-5CAE-00CC05F31001}"/>
              </a:ext>
            </a:extLst>
          </p:cNvPr>
          <p:cNvSpPr txBox="1"/>
          <p:nvPr/>
        </p:nvSpPr>
        <p:spPr>
          <a:xfrm>
            <a:off x="8778900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analyze</a:t>
            </a:r>
            <a:endParaRPr lang="ru-RU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66B572-8221-F5A7-2A50-12AFF468887C}"/>
              </a:ext>
            </a:extLst>
          </p:cNvPr>
          <p:cNvSpPr txBox="1"/>
          <p:nvPr/>
        </p:nvSpPr>
        <p:spPr>
          <a:xfrm>
            <a:off x="9903938" y="5714977"/>
            <a:ext cx="1185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transform</a:t>
            </a:r>
            <a:endParaRPr lang="ru-RU" sz="1400" dirty="0"/>
          </a:p>
        </p:txBody>
      </p:sp>
      <p:pic>
        <p:nvPicPr>
          <p:cNvPr id="9" name="图形 8" descr="穿西装的女人">
            <a:extLst>
              <a:ext uri="{FF2B5EF4-FFF2-40B4-BE49-F238E27FC236}">
                <a16:creationId xmlns:a16="http://schemas.microsoft.com/office/drawing/2014/main" id="{F0F09D04-7A91-CBC0-89E0-2081569C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1287" y="3880304"/>
            <a:ext cx="1391762" cy="2900016"/>
          </a:xfrm>
          <a:prstGeom prst="rect">
            <a:avLst/>
          </a:prstGeom>
        </p:spPr>
      </p:pic>
      <p:pic>
        <p:nvPicPr>
          <p:cNvPr id="10" name="图形 9" descr="徽章 纯色填充">
            <a:extLst>
              <a:ext uri="{FF2B5EF4-FFF2-40B4-BE49-F238E27FC236}">
                <a16:creationId xmlns:a16="http://schemas.microsoft.com/office/drawing/2014/main" id="{DA52B04A-6133-B1D0-45FC-BAD96B1FAE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6766" y="125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>
                <a:solidFill>
                  <a:srgbClr val="FFFFFF"/>
                </a:solidFill>
                <a:latin typeface="+mj-lt"/>
                <a:cs typeface="+mj-cs"/>
              </a:rPr>
              <a:t>Spark Features</a:t>
            </a:r>
            <a:endParaRPr lang="en-US" altLang="zh-CN" sz="600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pic>
        <p:nvPicPr>
          <p:cNvPr id="4" name="图形 3" descr="靶心 纯色填充">
            <a:extLst>
              <a:ext uri="{FF2B5EF4-FFF2-40B4-BE49-F238E27FC236}">
                <a16:creationId xmlns:a16="http://schemas.microsoft.com/office/drawing/2014/main" id="{F25A5A22-C0AA-F77D-5DEA-41871B6D1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14" name="图形 13" descr="徽章 3 纯色填充">
            <a:extLst>
              <a:ext uri="{FF2B5EF4-FFF2-40B4-BE49-F238E27FC236}">
                <a16:creationId xmlns:a16="http://schemas.microsoft.com/office/drawing/2014/main" id="{BA9222DC-27FA-CAB6-6669-15955DF3D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4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Features</a:t>
            </a:r>
            <a:endParaRPr lang="zh-CN" altLang="en-US" sz="24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内容占位符 4" descr="徽标, 公司名称&#10;&#10;描述已自动生成">
            <a:extLst>
              <a:ext uri="{FF2B5EF4-FFF2-40B4-BE49-F238E27FC236}">
                <a16:creationId xmlns:a16="http://schemas.microsoft.com/office/drawing/2014/main" id="{54E4A1C2-9939-32F9-7861-E2972B90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85" y="1080365"/>
            <a:ext cx="1764815" cy="938731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D3E114-C1AE-B206-5410-B5F067D68F7D}"/>
              </a:ext>
            </a:extLst>
          </p:cNvPr>
          <p:cNvSpPr txBox="1"/>
          <p:nvPr/>
        </p:nvSpPr>
        <p:spPr>
          <a:xfrm>
            <a:off x="920157" y="2190603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Fast</a:t>
            </a:r>
            <a:r>
              <a:rPr lang="en-US" altLang="zh-CN" b="1" dirty="0"/>
              <a:t> processing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2BDBF-E3E5-3F12-EAF4-90C4B7CD63A9}"/>
              </a:ext>
            </a:extLst>
          </p:cNvPr>
          <p:cNvSpPr txBox="1"/>
          <p:nvPr/>
        </p:nvSpPr>
        <p:spPr>
          <a:xfrm>
            <a:off x="3245162" y="2179514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In-memory</a:t>
            </a:r>
          </a:p>
          <a:p>
            <a:pPr algn="ctr"/>
            <a:r>
              <a:rPr lang="en-US" altLang="zh-CN" b="1" dirty="0"/>
              <a:t>computing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5B1B4-BB7C-F00A-B74C-9B70890F9555}"/>
              </a:ext>
            </a:extLst>
          </p:cNvPr>
          <p:cNvSpPr txBox="1"/>
          <p:nvPr/>
        </p:nvSpPr>
        <p:spPr>
          <a:xfrm>
            <a:off x="5628145" y="2324497"/>
            <a:ext cx="16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Flexible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E724C5-C748-9256-3FEF-23AA2744A6F2}"/>
              </a:ext>
            </a:extLst>
          </p:cNvPr>
          <p:cNvSpPr txBox="1"/>
          <p:nvPr/>
        </p:nvSpPr>
        <p:spPr>
          <a:xfrm>
            <a:off x="7576718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Fault tolerance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17CE50-AA40-99E6-CFE4-4B583F2AA693}"/>
              </a:ext>
            </a:extLst>
          </p:cNvPr>
          <p:cNvSpPr txBox="1"/>
          <p:nvPr/>
        </p:nvSpPr>
        <p:spPr>
          <a:xfrm>
            <a:off x="9524362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Better analytics</a:t>
            </a:r>
            <a:endParaRPr lang="zh-CN" altLang="en-US" b="1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B449FA0-60AB-3BA9-7A9A-7A7A776CDEBF}"/>
              </a:ext>
            </a:extLst>
          </p:cNvPr>
          <p:cNvSpPr/>
          <p:nvPr/>
        </p:nvSpPr>
        <p:spPr>
          <a:xfrm>
            <a:off x="7502131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33662B-CAA5-D3A4-3B9A-6408EE68502F}"/>
              </a:ext>
            </a:extLst>
          </p:cNvPr>
          <p:cNvSpPr/>
          <p:nvPr/>
        </p:nvSpPr>
        <p:spPr>
          <a:xfrm>
            <a:off x="9598535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7E0C35-6150-93FD-AB6E-6EB5617C587B}"/>
              </a:ext>
            </a:extLst>
          </p:cNvPr>
          <p:cNvGrpSpPr/>
          <p:nvPr/>
        </p:nvGrpSpPr>
        <p:grpSpPr>
          <a:xfrm>
            <a:off x="733888" y="3015954"/>
            <a:ext cx="1862356" cy="1901616"/>
            <a:chOff x="815068" y="3047497"/>
            <a:chExt cx="1862356" cy="1901616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F1E5E15-C25A-25C9-B1ED-DE94CFD73049}"/>
                </a:ext>
              </a:extLst>
            </p:cNvPr>
            <p:cNvSpPr/>
            <p:nvPr/>
          </p:nvSpPr>
          <p:spPr>
            <a:xfrm>
              <a:off x="815068" y="304749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44FE6287-A28B-0802-8E82-9951589C5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24" y="341717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7E6606-CD71-E8C2-C4A4-5E3ED862922F}"/>
              </a:ext>
            </a:extLst>
          </p:cNvPr>
          <p:cNvGrpSpPr/>
          <p:nvPr/>
        </p:nvGrpSpPr>
        <p:grpSpPr>
          <a:xfrm>
            <a:off x="3123098" y="3015954"/>
            <a:ext cx="1862356" cy="1901616"/>
            <a:chOff x="3109524" y="2992317"/>
            <a:chExt cx="1862356" cy="190161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8F59F9F-4CF0-BC91-CC6D-55CA3F7C06E5}"/>
                </a:ext>
              </a:extLst>
            </p:cNvPr>
            <p:cNvSpPr/>
            <p:nvPr/>
          </p:nvSpPr>
          <p:spPr>
            <a:xfrm>
              <a:off x="3109524" y="299231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标&#10;&#10;描述已自动生成">
              <a:extLst>
                <a:ext uri="{FF2B5EF4-FFF2-40B4-BE49-F238E27FC236}">
                  <a16:creationId xmlns:a16="http://schemas.microsoft.com/office/drawing/2014/main" id="{55483BCE-CE2F-1873-6DEF-A64916D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575" y="336199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078559-C556-290A-6E59-63C035B9E8EC}"/>
              </a:ext>
            </a:extLst>
          </p:cNvPr>
          <p:cNvGrpSpPr/>
          <p:nvPr/>
        </p:nvGrpSpPr>
        <p:grpSpPr>
          <a:xfrm>
            <a:off x="5420263" y="2960765"/>
            <a:ext cx="1862356" cy="1901616"/>
            <a:chOff x="5129318" y="2990220"/>
            <a:chExt cx="1862356" cy="190161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081AD97-A5AA-FADA-BD17-0E4FF2D8B106}"/>
                </a:ext>
              </a:extLst>
            </p:cNvPr>
            <p:cNvSpPr/>
            <p:nvPr/>
          </p:nvSpPr>
          <p:spPr>
            <a:xfrm>
              <a:off x="5129318" y="2990220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图片包含 游戏机, 信封, 文具, 电脑&#10;&#10;描述已自动生成">
              <a:extLst>
                <a:ext uri="{FF2B5EF4-FFF2-40B4-BE49-F238E27FC236}">
                  <a16:creationId xmlns:a16="http://schemas.microsoft.com/office/drawing/2014/main" id="{56BDBA06-ECBA-69CA-D7C3-C86B5650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186" y="3359901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DE0027F9-5916-7E8E-1586-FE94F9374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99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1058C3D4-B5CF-DE9D-F109-CE8300254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83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0D1EA6-EE16-A925-992A-14EB12DFFA0D}"/>
              </a:ext>
            </a:extLst>
          </p:cNvPr>
          <p:cNvSpPr txBox="1"/>
          <p:nvPr/>
        </p:nvSpPr>
        <p:spPr>
          <a:xfrm>
            <a:off x="449992" y="5130650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 </a:t>
            </a:r>
            <a:r>
              <a:rPr lang="en-US" sz="1200" dirty="0"/>
              <a:t>which saves them time taken in reading, and writing operations and hence, it runs almost ten to </a:t>
            </a:r>
            <a:r>
              <a:rPr lang="en-US" sz="1200" dirty="0">
                <a:solidFill>
                  <a:srgbClr val="00B0F0"/>
                </a:solidFill>
              </a:rPr>
              <a:t>hundred times faster than Hadoop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6596E5-18C3-9B1B-7E0D-8FFEC3B35C48}"/>
              </a:ext>
            </a:extLst>
          </p:cNvPr>
          <p:cNvSpPr txBox="1"/>
          <p:nvPr/>
        </p:nvSpPr>
        <p:spPr>
          <a:xfrm>
            <a:off x="2923258" y="5133400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In Spark,</a:t>
            </a:r>
            <a:r>
              <a:rPr lang="zh-CN" altLang="en-US" sz="1200" dirty="0"/>
              <a:t> </a:t>
            </a:r>
            <a:r>
              <a:rPr lang="en-US" altLang="zh-CN" sz="1200" dirty="0"/>
              <a:t>data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stored in the </a:t>
            </a:r>
            <a:r>
              <a:rPr lang="en-US" altLang="zh-CN" sz="1200" dirty="0">
                <a:solidFill>
                  <a:srgbClr val="00B0F0"/>
                </a:solidFill>
              </a:rPr>
              <a:t>RAM</a:t>
            </a:r>
            <a:r>
              <a:rPr lang="en-US" altLang="zh-CN" sz="1200" dirty="0"/>
              <a:t>, so it can access the data quickly and accelerate the speed of analytics</a:t>
            </a:r>
            <a:endParaRPr 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7DE3D9-E9EA-3C2C-47D0-A80C9A76B37F}"/>
              </a:ext>
            </a:extLst>
          </p:cNvPr>
          <p:cNvSpPr txBox="1"/>
          <p:nvPr/>
        </p:nvSpPr>
        <p:spPr>
          <a:xfrm>
            <a:off x="5191240" y="5180394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supports </a:t>
            </a:r>
            <a:r>
              <a:rPr lang="en-US" altLang="zh-CN" sz="1200" dirty="0">
                <a:solidFill>
                  <a:srgbClr val="00B0F0"/>
                </a:solidFill>
              </a:rPr>
              <a:t>multiple languages</a:t>
            </a:r>
            <a:r>
              <a:rPr lang="en-US" altLang="zh-CN" sz="1200" dirty="0"/>
              <a:t> and allow the developers to write applications in </a:t>
            </a:r>
            <a:r>
              <a:rPr lang="en-US" altLang="zh-CN" sz="1200" dirty="0">
                <a:solidFill>
                  <a:srgbClr val="00B0F0"/>
                </a:solidFill>
              </a:rPr>
              <a:t>Java, Scala, R or Python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E0E7E-9A20-FFCA-3D63-B49B4CA4B8B9}"/>
              </a:ext>
            </a:extLst>
          </p:cNvPr>
          <p:cNvSpPr txBox="1"/>
          <p:nvPr/>
        </p:nvSpPr>
        <p:spPr>
          <a:xfrm>
            <a:off x="7336500" y="5180394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</a:t>
            </a:r>
            <a:r>
              <a:rPr lang="en-US" altLang="zh-CN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/>
              <a:t>that are designed to </a:t>
            </a:r>
            <a:r>
              <a:rPr lang="en-US" altLang="zh-CN" sz="1200" dirty="0">
                <a:solidFill>
                  <a:srgbClr val="00B0F0"/>
                </a:solidFill>
              </a:rPr>
              <a:t>handle the failure of any worker node</a:t>
            </a:r>
            <a:r>
              <a:rPr lang="en-US" altLang="zh-CN" sz="1200" dirty="0"/>
              <a:t> in the cluster. Thus, it ensures that the loss of data reduces to zero</a:t>
            </a:r>
            <a:endParaRPr 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D4E832-8227-D9DB-5788-046882EE55B2}"/>
              </a:ext>
            </a:extLst>
          </p:cNvPr>
          <p:cNvSpPr txBox="1"/>
          <p:nvPr/>
        </p:nvSpPr>
        <p:spPr>
          <a:xfrm>
            <a:off x="9511925" y="5180394"/>
            <a:ext cx="2262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has a rich set of </a:t>
            </a:r>
            <a:r>
              <a:rPr lang="en-US" altLang="zh-CN" sz="1200" dirty="0">
                <a:solidFill>
                  <a:srgbClr val="00B0F0"/>
                </a:solidFill>
              </a:rPr>
              <a:t>SQL, queries, machine learning algorithms, complex analytics</a:t>
            </a:r>
            <a:r>
              <a:rPr lang="en-US" altLang="zh-CN" sz="1200" dirty="0"/>
              <a:t>, etc. With all these functionalities, analytics can be performed better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46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5" grpId="0"/>
      <p:bldP spid="16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>
                <a:solidFill>
                  <a:srgbClr val="FFFFFF"/>
                </a:solidFill>
                <a:latin typeface="+mj-lt"/>
                <a:cs typeface="+mj-cs"/>
              </a:rPr>
              <a:t>Components of Spark</a:t>
            </a:r>
          </a:p>
        </p:txBody>
      </p:sp>
      <p:pic>
        <p:nvPicPr>
          <p:cNvPr id="4" name="图形 3" descr="建筑砖墙 纯色填充">
            <a:extLst>
              <a:ext uri="{FF2B5EF4-FFF2-40B4-BE49-F238E27FC236}">
                <a16:creationId xmlns:a16="http://schemas.microsoft.com/office/drawing/2014/main" id="{740C8421-F986-0808-B427-C317DE97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7" name="图形 6" descr="徽章 4 纯色填充">
            <a:extLst>
              <a:ext uri="{FF2B5EF4-FFF2-40B4-BE49-F238E27FC236}">
                <a16:creationId xmlns:a16="http://schemas.microsoft.com/office/drawing/2014/main" id="{860CAFC1-7FDE-1B8E-5A0E-D35BA422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825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Components of Apache Spark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A6108D-1081-F09D-BACF-D79595AF8C3B}"/>
              </a:ext>
            </a:extLst>
          </p:cNvPr>
          <p:cNvSpPr/>
          <p:nvPr/>
        </p:nvSpPr>
        <p:spPr>
          <a:xfrm>
            <a:off x="1023457" y="4446165"/>
            <a:ext cx="10142290" cy="13674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8D18789E-2B9F-D91A-8370-42878EFC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19" y="4563611"/>
            <a:ext cx="1941762" cy="103285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AED70A-37F7-549D-87C7-F14F55C19C04}"/>
              </a:ext>
            </a:extLst>
          </p:cNvPr>
          <p:cNvGrpSpPr/>
          <p:nvPr/>
        </p:nvGrpSpPr>
        <p:grpSpPr>
          <a:xfrm>
            <a:off x="1023457" y="2183823"/>
            <a:ext cx="1862356" cy="1901616"/>
            <a:chOff x="1023457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085A38E-B5FE-5469-FFA1-6AE9A12AC360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126996D5-8046-3628-12FD-64B15B23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7473D-915E-3BBE-B85C-E49E2252B57E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2F7E1D5-7EF1-4641-8F16-BF856922490F}"/>
              </a:ext>
            </a:extLst>
          </p:cNvPr>
          <p:cNvGrpSpPr/>
          <p:nvPr/>
        </p:nvGrpSpPr>
        <p:grpSpPr>
          <a:xfrm>
            <a:off x="3105325" y="2183823"/>
            <a:ext cx="1862356" cy="1901616"/>
            <a:chOff x="3105325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16CF1F9-DE24-DA46-5E87-516C0C6E22F9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9554-5A15-4C70-E66D-F403889E5709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3074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931A7D2F-BD5F-7621-B9DA-6A2AD97D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DC1ACA-5E43-CF4A-F488-4BAAAFC98A12}"/>
              </a:ext>
            </a:extLst>
          </p:cNvPr>
          <p:cNvGrpSpPr/>
          <p:nvPr/>
        </p:nvGrpSpPr>
        <p:grpSpPr>
          <a:xfrm>
            <a:off x="5125119" y="2181726"/>
            <a:ext cx="1862356" cy="1912017"/>
            <a:chOff x="5125119" y="2181726"/>
            <a:chExt cx="1862356" cy="1912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4E2F423-8072-98EA-E0E4-87C5DC242CB9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1EB8B80-15B0-9FF6-1FC5-B3BD535A7315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3076" name="Picture 4" descr="Formation Spark Streaming – Ambient IT">
              <a:extLst>
                <a:ext uri="{FF2B5EF4-FFF2-40B4-BE49-F238E27FC236}">
                  <a16:creationId xmlns:a16="http://schemas.microsoft.com/office/drawing/2014/main" id="{825E358F-8D5C-48DC-2116-863B919D3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7D2793-5458-2970-9D61-85BB7FA1207F}"/>
              </a:ext>
            </a:extLst>
          </p:cNvPr>
          <p:cNvGrpSpPr/>
          <p:nvPr/>
        </p:nvGrpSpPr>
        <p:grpSpPr>
          <a:xfrm>
            <a:off x="7206987" y="2181726"/>
            <a:ext cx="1862356" cy="1901616"/>
            <a:chOff x="7206987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5768F5D-689B-073B-110B-06B6C1004F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1FD01F-76B0-0A5C-6F26-37C0DC0529AC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3082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B42715E4-2C00-803C-E28D-EDD79B6D0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28AA36F-EA1C-C310-4A9E-4489ED968EA0}"/>
              </a:ext>
            </a:extLst>
          </p:cNvPr>
          <p:cNvGrpSpPr/>
          <p:nvPr/>
        </p:nvGrpSpPr>
        <p:grpSpPr>
          <a:xfrm>
            <a:off x="9303391" y="2181726"/>
            <a:ext cx="1862356" cy="1901616"/>
            <a:chOff x="9303391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121F924-E76A-1C18-43E6-BA1EAD574BA8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FC10944-1BEA-ADD0-95A1-EF973E16E56B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3084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EC4FD2A6-CD79-DFCA-ED8D-8A633A12E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>
                <a:solidFill>
                  <a:srgbClr val="FFFFFF"/>
                </a:solidFill>
                <a:latin typeface="+mj-lt"/>
                <a:cs typeface="+mj-cs"/>
              </a:rPr>
              <a:t>Spark Architecture</a:t>
            </a:r>
            <a:endParaRPr lang="en-US" altLang="zh-CN" sz="560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形 4" descr="石油钻塔 轮廓">
            <a:extLst>
              <a:ext uri="{FF2B5EF4-FFF2-40B4-BE49-F238E27FC236}">
                <a16:creationId xmlns:a16="http://schemas.microsoft.com/office/drawing/2014/main" id="{27AA301F-3F70-6143-A6B3-177164143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4" name="图形 3" descr="徽章 5 纯色填充">
            <a:extLst>
              <a:ext uri="{FF2B5EF4-FFF2-40B4-BE49-F238E27FC236}">
                <a16:creationId xmlns:a16="http://schemas.microsoft.com/office/drawing/2014/main" id="{55E94FBF-F947-422D-8B70-A8865D1FA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426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4ce2975-3734-408f-846e-da55f5cc0810"/>
  <p:tag name="COMMONDATA" val="eyJjb3VudCI6MiwiaGRpZCI6IjgwMTEzOTMxYTllMDgyYmY3MGViZDIyZjNkZWMzYTdkIiwidXNlckNvdW50Ijoy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标准3">
      <a:majorFont>
        <a:latin typeface="华文细黑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969</TotalTime>
  <Words>3644</Words>
  <Application>Microsoft Office PowerPoint</Application>
  <PresentationFormat>宽屏</PresentationFormat>
  <Paragraphs>316</Paragraphs>
  <Slides>35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63" baseType="lpstr">
      <vt:lpstr>__Karla_555e8b</vt:lpstr>
      <vt:lpstr>-apple-system</vt:lpstr>
      <vt:lpstr>Google Sans</vt:lpstr>
      <vt:lpstr>museo-sans</vt:lpstr>
      <vt:lpstr>pingfang SC</vt:lpstr>
      <vt:lpstr>pingfang SC</vt:lpstr>
      <vt:lpstr>等线</vt:lpstr>
      <vt:lpstr>汉仪旗黑-50S</vt:lpstr>
      <vt:lpstr>华文细黑</vt:lpstr>
      <vt:lpstr>微软雅黑</vt:lpstr>
      <vt:lpstr>ADLaM Display</vt:lpstr>
      <vt:lpstr>Aptos ExtraBold</vt:lpstr>
      <vt:lpstr>Aptos SemiBold</vt:lpstr>
      <vt:lpstr>arial</vt:lpstr>
      <vt:lpstr>arial</vt:lpstr>
      <vt:lpstr>Calibri</vt:lpstr>
      <vt:lpstr>Calibri Light</vt:lpstr>
      <vt:lpstr>DM Sans</vt:lpstr>
      <vt:lpstr>Helvetica</vt:lpstr>
      <vt:lpstr>Impact</vt:lpstr>
      <vt:lpstr>Poppins</vt:lpstr>
      <vt:lpstr>Poppins Bold</vt:lpstr>
      <vt:lpstr>Poppins Light</vt:lpstr>
      <vt:lpstr>Roboto</vt:lpstr>
      <vt:lpstr>自定义设计方案</vt:lpstr>
      <vt:lpstr>Office 主题​​</vt:lpstr>
      <vt:lpstr>1_Office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Spark Features</vt:lpstr>
      <vt:lpstr>PowerPoint 演示文稿</vt:lpstr>
      <vt:lpstr>Components of Spark</vt:lpstr>
      <vt:lpstr>PowerPoint 演示文稿</vt:lpstr>
      <vt:lpstr>Spark Architecture</vt:lpstr>
      <vt:lpstr>PowerPoint 演示文稿</vt:lpstr>
      <vt:lpstr>PowerPoint 演示文稿</vt:lpstr>
      <vt:lpstr>THANK YOU for your precious attention :)</vt:lpstr>
      <vt:lpstr>Hadoop vs Spark</vt:lpstr>
      <vt:lpstr>PowerPoint 演示文稿</vt:lpstr>
      <vt:lpstr>Components of Apache Spark – </vt:lpstr>
      <vt:lpstr>PowerPoint 演示文稿</vt:lpstr>
      <vt:lpstr>PowerPoint 演示文稿</vt:lpstr>
      <vt:lpstr>Components of Apache Spark – </vt:lpstr>
      <vt:lpstr>PowerPoint 演示文稿</vt:lpstr>
      <vt:lpstr>Components of Apache Spark – </vt:lpstr>
      <vt:lpstr>PowerPoint 演示文稿</vt:lpstr>
      <vt:lpstr>PowerPoint 演示文稿</vt:lpstr>
      <vt:lpstr>PowerPoint 演示文稿</vt:lpstr>
      <vt:lpstr>PowerPoint 演示文稿</vt:lpstr>
      <vt:lpstr>Applications of Spark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个性涂鸦</dc:title>
  <dc:creator>第一PPT</dc:creator>
  <cp:keywords>www.1ppt.com</cp:keywords>
  <dc:description>www.1ppt.com</dc:description>
  <cp:lastModifiedBy>liyijiadou</cp:lastModifiedBy>
  <cp:revision>69</cp:revision>
  <dcterms:created xsi:type="dcterms:W3CDTF">2022-10-07T03:03:00Z</dcterms:created>
  <dcterms:modified xsi:type="dcterms:W3CDTF">2023-12-05T08:22:42Z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2E35E864BA5B40469D12711C80F5D000_12</vt:lpwstr>
  </property>
  <property fmtid="{D5CDD505-2E9C-101B-9397-08002B2CF9AE}" pid="3" name="KSOProductBuildVer">
    <vt:lpwstr>2052-12.1.0.15120</vt:lpwstr>
  </property>
</Properties>
</file>